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256" r:id="rId5"/>
    <p:sldId id="329" r:id="rId6"/>
    <p:sldId id="321" r:id="rId7"/>
    <p:sldId id="320" r:id="rId8"/>
    <p:sldId id="322" r:id="rId9"/>
    <p:sldId id="330" r:id="rId10"/>
    <p:sldId id="323" r:id="rId11"/>
    <p:sldId id="324" r:id="rId12"/>
    <p:sldId id="325" r:id="rId13"/>
    <p:sldId id="326" r:id="rId14"/>
    <p:sldId id="331" r:id="rId15"/>
    <p:sldId id="333" r:id="rId16"/>
    <p:sldId id="335" r:id="rId17"/>
    <p:sldId id="336" r:id="rId18"/>
    <p:sldId id="319" r:id="rId19"/>
    <p:sldId id="32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808-493F-0D7B-2631-C76BD978C9C3}" name="David Camorani" initials="DC" userId="S::david.camorani@sprachen.uzh.ch::04521b1a-4b33-4e8b-9668-a46ecb354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a:srgbClr val="0C2E52"/>
    <a:srgbClr val="B89D76"/>
    <a:srgbClr val="7F7F7F"/>
    <a:srgbClr val="8BC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76" autoAdjust="0"/>
  </p:normalViewPr>
  <p:slideViewPr>
    <p:cSldViewPr snapToGrid="0">
      <p:cViewPr>
        <p:scale>
          <a:sx n="100" d="100"/>
          <a:sy n="100" d="100"/>
        </p:scale>
        <p:origin x="420"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28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95A19-9990-4F2F-81A8-8CF5E79219B9}"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635DAE53-8A8F-4B7C-B399-103B13A74923}">
      <dgm:prSet/>
      <dgm: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Feb. 2024</a:t>
          </a:r>
        </a:p>
      </dgm:t>
    </dgm:pt>
    <dgm:pt modelId="{4B6BC654-995F-419D-8CD2-46575B29DF60}" type="parTrans" cxnId="{68D26AA3-C32D-4E16-AB2E-C466E1D4B4D7}">
      <dgm:prSet/>
      <dgm:spPr/>
      <dgm:t>
        <a:bodyPr/>
        <a:lstStyle/>
        <a:p>
          <a:endParaRPr lang="en-US"/>
        </a:p>
      </dgm:t>
    </dgm:pt>
    <dgm:pt modelId="{6722976A-4772-4F48-8543-E8DCFE5E63F7}" type="sibTrans" cxnId="{68D26AA3-C32D-4E16-AB2E-C466E1D4B4D7}">
      <dgm:prSet/>
      <dgm:spPr/>
      <dgm:t>
        <a:bodyPr/>
        <a:lstStyle/>
        <a:p>
          <a:endParaRPr lang="en-US"/>
        </a:p>
      </dgm:t>
    </dgm:pt>
    <dgm:pt modelId="{C903672A-6382-4A24-93B5-D4B824672E0D}">
      <dgm:prSet/>
      <dgm:spPr>
        <a:xfrm>
          <a:off x="4621"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Start of master thesis</a:t>
          </a:r>
        </a:p>
      </dgm:t>
    </dgm:pt>
    <dgm:pt modelId="{C733523E-0071-438D-AE31-9EAB1F1A95F4}" type="parTrans" cxnId="{CC05FD4F-33C9-4A35-A408-49FD4429B6D3}">
      <dgm:prSet/>
      <dgm:spPr/>
      <dgm:t>
        <a:bodyPr/>
        <a:lstStyle/>
        <a:p>
          <a:endParaRPr lang="en-US"/>
        </a:p>
      </dgm:t>
    </dgm:pt>
    <dgm:pt modelId="{6FE3C1DE-94AA-4CCD-B498-B48297A25DD8}" type="sibTrans" cxnId="{CC05FD4F-33C9-4A35-A408-49FD4429B6D3}">
      <dgm:prSet/>
      <dgm:spPr/>
      <dgm:t>
        <a:bodyPr/>
        <a:lstStyle/>
        <a:p>
          <a:endParaRPr lang="en-US"/>
        </a:p>
      </dgm:t>
    </dgm:pt>
    <dgm:pt modelId="{764BC34E-8D4D-4FF7-8F14-8D9337F17AED}">
      <dgm:prSet/>
      <dgm: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16 Apr. 2024</a:t>
          </a:r>
        </a:p>
      </dgm:t>
    </dgm:pt>
    <dgm:pt modelId="{982BE2C4-76C9-428C-8D7B-36C9BC49AC7B}" type="parTrans" cxnId="{03E23D7B-3AED-412D-B333-32500EA2F1E6}">
      <dgm:prSet/>
      <dgm:spPr/>
      <dgm:t>
        <a:bodyPr/>
        <a:lstStyle/>
        <a:p>
          <a:endParaRPr lang="en-US"/>
        </a:p>
      </dgm:t>
    </dgm:pt>
    <dgm:pt modelId="{B9A1650C-A235-4F45-92A6-3943858904E8}" type="sibTrans" cxnId="{03E23D7B-3AED-412D-B333-32500EA2F1E6}">
      <dgm:prSet/>
      <dgm:spPr/>
      <dgm:t>
        <a:bodyPr/>
        <a:lstStyle/>
        <a:p>
          <a:endParaRPr lang="en-US"/>
        </a:p>
      </dgm:t>
    </dgm:pt>
    <dgm:pt modelId="{3112513D-42ED-40E2-85E2-312A91A3AF94}">
      <dgm:prSet/>
      <dgm:spPr>
        <a:xfrm>
          <a:off x="1216893"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Concept talk</a:t>
          </a:r>
        </a:p>
      </dgm:t>
    </dgm:pt>
    <dgm:pt modelId="{DCB9D1E0-C1EE-4A91-BAB9-748C6095D30A}" type="parTrans" cxnId="{8A9D07E8-68C4-4148-AD01-42EDAC9F81F9}">
      <dgm:prSet/>
      <dgm:spPr/>
      <dgm:t>
        <a:bodyPr/>
        <a:lstStyle/>
        <a:p>
          <a:endParaRPr lang="en-US"/>
        </a:p>
      </dgm:t>
    </dgm:pt>
    <dgm:pt modelId="{A0AABDCE-13B2-4F9D-A1FF-46BD9B03A5F1}" type="sibTrans" cxnId="{8A9D07E8-68C4-4148-AD01-42EDAC9F81F9}">
      <dgm:prSet/>
      <dgm:spPr/>
      <dgm:t>
        <a:bodyPr/>
        <a:lstStyle/>
        <a:p>
          <a:endParaRPr lang="en-US"/>
        </a:p>
      </dgm:t>
    </dgm:pt>
    <dgm:pt modelId="{47712B12-A7B8-4F36-98E2-D41F87BA8ADB}">
      <dgm:prSet/>
      <dgm: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dirty="0">
              <a:solidFill>
                <a:srgbClr val="FFFFFF"/>
              </a:solidFill>
              <a:latin typeface="Microsoft YaHei"/>
              <a:ea typeface="+mn-ea"/>
              <a:cs typeface="+mn-cs"/>
            </a:rPr>
            <a:t>15 May 2024</a:t>
          </a:r>
        </a:p>
      </dgm:t>
    </dgm:pt>
    <dgm:pt modelId="{66DB9271-9386-4C15-82B1-D3C56735B6A9}" type="parTrans" cxnId="{D23AEA4F-D546-4407-8B54-0AA09F0D01AD}">
      <dgm:prSet/>
      <dgm:spPr/>
      <dgm:t>
        <a:bodyPr/>
        <a:lstStyle/>
        <a:p>
          <a:endParaRPr lang="en-US"/>
        </a:p>
      </dgm:t>
    </dgm:pt>
    <dgm:pt modelId="{58E5FDCF-0522-42BA-8847-6C5C3ED1A661}" type="sibTrans" cxnId="{D23AEA4F-D546-4407-8B54-0AA09F0D01AD}">
      <dgm:prSet/>
      <dgm:spPr/>
      <dgm:t>
        <a:bodyPr/>
        <a:lstStyle/>
        <a:p>
          <a:endParaRPr lang="en-US"/>
        </a:p>
      </dgm:t>
    </dgm:pt>
    <dgm:pt modelId="{143BBBCE-9936-4BC6-A42E-916456EFB449}">
      <dgm:prSet/>
      <dgm:spPr>
        <a:xfrm>
          <a:off x="2429165" y="0"/>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Exploratory analysis </a:t>
          </a:r>
        </a:p>
      </dgm:t>
    </dgm:pt>
    <dgm:pt modelId="{47498966-FAE0-46E5-B6BB-98137663DD69}" type="parTrans" cxnId="{1AFCF687-F5EE-4E25-91D7-D17B78C82A55}">
      <dgm:prSet/>
      <dgm:spPr/>
      <dgm:t>
        <a:bodyPr/>
        <a:lstStyle/>
        <a:p>
          <a:endParaRPr lang="en-US"/>
        </a:p>
      </dgm:t>
    </dgm:pt>
    <dgm:pt modelId="{C224DA54-F50B-4357-A913-39E215101132}" type="sibTrans" cxnId="{1AFCF687-F5EE-4E25-91D7-D17B78C82A55}">
      <dgm:prSet/>
      <dgm:spPr/>
      <dgm:t>
        <a:bodyPr/>
        <a:lstStyle/>
        <a:p>
          <a:endParaRPr lang="en-US"/>
        </a:p>
      </dgm:t>
    </dgm:pt>
    <dgm:pt modelId="{5218B537-E69E-4789-9C3B-9EC3D498D59C}">
      <dgm:prSet/>
      <dgm: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June 2024</a:t>
          </a:r>
        </a:p>
      </dgm:t>
    </dgm:pt>
    <dgm:pt modelId="{5BA650BF-F5F2-4A04-A7BA-A370221CC5EB}" type="parTrans" cxnId="{8F30D646-5A5E-4863-9826-18BF38479693}">
      <dgm:prSet/>
      <dgm:spPr/>
      <dgm:t>
        <a:bodyPr/>
        <a:lstStyle/>
        <a:p>
          <a:endParaRPr lang="en-US"/>
        </a:p>
      </dgm:t>
    </dgm:pt>
    <dgm:pt modelId="{B3B90C11-F89E-4746-BBF8-021D482FA07F}" type="sibTrans" cxnId="{8F30D646-5A5E-4863-9826-18BF38479693}">
      <dgm:prSet/>
      <dgm:spPr/>
      <dgm:t>
        <a:bodyPr/>
        <a:lstStyle/>
        <a:p>
          <a:endParaRPr lang="en-US"/>
        </a:p>
      </dgm:t>
    </dgm:pt>
    <dgm:pt modelId="{1EAE3E18-6597-41FD-B94E-3008961C1FE1}">
      <dgm:prSet/>
      <dgm:spPr>
        <a:xfrm>
          <a:off x="3641437" y="2763774"/>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Analysis in terms of the number of map checking</a:t>
          </a:r>
        </a:p>
      </dgm:t>
    </dgm:pt>
    <dgm:pt modelId="{8D506D1E-29F9-4B65-9715-DFBABAF8A59A}" type="parTrans" cxnId="{9E7865C1-F5A7-44D9-8476-0AF5D3CF1B01}">
      <dgm:prSet/>
      <dgm:spPr/>
      <dgm:t>
        <a:bodyPr/>
        <a:lstStyle/>
        <a:p>
          <a:endParaRPr lang="en-US"/>
        </a:p>
      </dgm:t>
    </dgm:pt>
    <dgm:pt modelId="{2B8F5CEE-F31F-469B-ABE0-38CA8D3C51B3}" type="sibTrans" cxnId="{9E7865C1-F5A7-44D9-8476-0AF5D3CF1B01}">
      <dgm:prSet/>
      <dgm:spPr/>
      <dgm:t>
        <a:bodyPr/>
        <a:lstStyle/>
        <a:p>
          <a:endParaRPr lang="en-US"/>
        </a:p>
      </dgm:t>
    </dgm:pt>
    <dgm:pt modelId="{5D94FBCE-9305-47C7-9385-041FAF66F9F2}">
      <dgm:prSet/>
      <dgm: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July 2024</a:t>
          </a:r>
        </a:p>
      </dgm:t>
    </dgm:pt>
    <dgm:pt modelId="{07222018-7D3D-4E1B-8328-CE851EFF9216}" type="parTrans" cxnId="{1A5194E9-FF65-41DA-B36F-E9A217DB0D61}">
      <dgm:prSet/>
      <dgm:spPr/>
      <dgm:t>
        <a:bodyPr/>
        <a:lstStyle/>
        <a:p>
          <a:endParaRPr lang="en-US"/>
        </a:p>
      </dgm:t>
    </dgm:pt>
    <dgm:pt modelId="{08149091-2A6F-46A1-BB84-F743EE0B4184}" type="sibTrans" cxnId="{1A5194E9-FF65-41DA-B36F-E9A217DB0D61}">
      <dgm:prSet/>
      <dgm:spPr/>
      <dgm:t>
        <a:bodyPr/>
        <a:lstStyle/>
        <a:p>
          <a:endParaRPr lang="en-US"/>
        </a:p>
      </dgm:t>
    </dgm:pt>
    <dgm:pt modelId="{96C93763-F8A5-454C-91F1-72E674D2F900}">
      <dgm:prSet/>
      <dgm:spPr>
        <a:xfrm>
          <a:off x="4853709" y="0"/>
          <a:ext cx="2020453" cy="1488186"/>
        </a:xfrm>
        <a:prstGeom prst="rect">
          <a:avLst/>
        </a:prstGeom>
        <a:noFill/>
        <a:ln>
          <a:noFill/>
        </a:ln>
        <a:effectLst/>
      </dgm:spPr>
      <dgm:t>
        <a:bodyPr/>
        <a:lstStyle/>
        <a:p>
          <a:pPr>
            <a:buNone/>
          </a:pPr>
          <a:r>
            <a:rPr lang="en-US" altLang="zh-CN" dirty="0">
              <a:solidFill>
                <a:srgbClr val="000000">
                  <a:hueOff val="0"/>
                  <a:satOff val="0"/>
                  <a:lumOff val="0"/>
                  <a:alphaOff val="0"/>
                </a:srgbClr>
              </a:solidFill>
              <a:latin typeface="Microsoft YaHei"/>
              <a:ea typeface="+mn-ea"/>
              <a:cs typeface="+mn-cs"/>
            </a:rPr>
            <a:t>Analysis in terms of spatial distribution of map checking</a:t>
          </a:r>
          <a:endParaRPr lang="en-US" dirty="0">
            <a:solidFill>
              <a:srgbClr val="000000">
                <a:hueOff val="0"/>
                <a:satOff val="0"/>
                <a:lumOff val="0"/>
                <a:alphaOff val="0"/>
              </a:srgbClr>
            </a:solidFill>
            <a:latin typeface="Microsoft YaHei"/>
            <a:ea typeface="+mn-ea"/>
            <a:cs typeface="+mn-cs"/>
          </a:endParaRPr>
        </a:p>
      </dgm:t>
    </dgm:pt>
    <dgm:pt modelId="{2D18798D-A1D2-4B0D-9280-6911CCF12C9A}" type="parTrans" cxnId="{5A0289CA-9627-47F7-BAB8-124C6A0E7227}">
      <dgm:prSet/>
      <dgm:spPr/>
      <dgm:t>
        <a:bodyPr/>
        <a:lstStyle/>
        <a:p>
          <a:endParaRPr lang="en-US"/>
        </a:p>
      </dgm:t>
    </dgm:pt>
    <dgm:pt modelId="{C0D7E377-54BD-470F-864E-B41D431A9C0D}" type="sibTrans" cxnId="{5A0289CA-9627-47F7-BAB8-124C6A0E7227}">
      <dgm:prSet/>
      <dgm:spPr/>
      <dgm:t>
        <a:bodyPr/>
        <a:lstStyle/>
        <a:p>
          <a:endParaRPr lang="en-US"/>
        </a:p>
      </dgm:t>
    </dgm:pt>
    <dgm:pt modelId="{F91FD19F-98C7-4496-8550-7997F925AF19}">
      <dgm:prSet/>
      <dgm: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Aug. 2024</a:t>
          </a:r>
        </a:p>
      </dgm:t>
    </dgm:pt>
    <dgm:pt modelId="{F30D8501-EB06-463F-97A4-8EEE3BB3EE78}" type="parTrans" cxnId="{FBC15409-F79A-440B-AD5A-2C15C31752B1}">
      <dgm:prSet/>
      <dgm:spPr/>
      <dgm:t>
        <a:bodyPr/>
        <a:lstStyle/>
        <a:p>
          <a:endParaRPr lang="en-US"/>
        </a:p>
      </dgm:t>
    </dgm:pt>
    <dgm:pt modelId="{514593B4-4B57-489D-B872-A47CE3006532}" type="sibTrans" cxnId="{FBC15409-F79A-440B-AD5A-2C15C31752B1}">
      <dgm:prSet/>
      <dgm:spPr/>
      <dgm:t>
        <a:bodyPr/>
        <a:lstStyle/>
        <a:p>
          <a:endParaRPr lang="en-US"/>
        </a:p>
      </dgm:t>
    </dgm:pt>
    <dgm:pt modelId="{F5EF5A30-792C-49A3-904A-4C7B73DA5A2A}">
      <dgm:prSet/>
      <dgm:spPr>
        <a:xfrm>
          <a:off x="6065981"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Thesis writing</a:t>
          </a:r>
        </a:p>
      </dgm:t>
    </dgm:pt>
    <dgm:pt modelId="{17ED71D0-CD27-4A63-B1F8-882770D619F8}" type="parTrans" cxnId="{B4ED1B89-AC0B-4F78-9D0A-8DED887B465B}">
      <dgm:prSet/>
      <dgm:spPr/>
      <dgm:t>
        <a:bodyPr/>
        <a:lstStyle/>
        <a:p>
          <a:endParaRPr lang="en-US"/>
        </a:p>
      </dgm:t>
    </dgm:pt>
    <dgm:pt modelId="{CE366435-0A99-40B8-A926-CD5537FA8928}" type="sibTrans" cxnId="{B4ED1B89-AC0B-4F78-9D0A-8DED887B465B}">
      <dgm:prSet/>
      <dgm:spPr/>
      <dgm:t>
        <a:bodyPr/>
        <a:lstStyle/>
        <a:p>
          <a:endParaRPr lang="en-US"/>
        </a:p>
      </dgm:t>
    </dgm:pt>
    <dgm:pt modelId="{A792A718-94B3-4505-BE57-B973B7B018F4}">
      <dgm:prSet/>
      <dgm: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30 Sep. 2024</a:t>
          </a:r>
        </a:p>
      </dgm:t>
    </dgm:pt>
    <dgm:pt modelId="{3152DE62-5ED5-48A3-8653-5753B4305ED5}" type="parTrans" cxnId="{D9BD45FB-2363-4577-B906-085282BABD83}">
      <dgm:prSet/>
      <dgm:spPr/>
      <dgm:t>
        <a:bodyPr/>
        <a:lstStyle/>
        <a:p>
          <a:endParaRPr lang="en-US"/>
        </a:p>
      </dgm:t>
    </dgm:pt>
    <dgm:pt modelId="{A4E394F2-AEC0-4F7D-BF9B-B0E8AF83EAC4}" type="sibTrans" cxnId="{D9BD45FB-2363-4577-B906-085282BABD83}">
      <dgm:prSet/>
      <dgm:spPr/>
      <dgm:t>
        <a:bodyPr/>
        <a:lstStyle/>
        <a:p>
          <a:endParaRPr lang="en-US"/>
        </a:p>
      </dgm:t>
    </dgm:pt>
    <dgm:pt modelId="{22A01D22-7422-4DE2-B96D-48D6DB2A9D89}">
      <dgm:prSet/>
      <dgm:spPr>
        <a:xfrm>
          <a:off x="7278253"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Submission of the Master’s Thesis</a:t>
          </a:r>
        </a:p>
      </dgm:t>
    </dgm:pt>
    <dgm:pt modelId="{72AAA306-7EA4-410C-9E6B-9ECCF241E1F0}" type="parTrans" cxnId="{EEE98D75-6496-43D0-BB04-73F7A49838A2}">
      <dgm:prSet/>
      <dgm:spPr/>
      <dgm:t>
        <a:bodyPr/>
        <a:lstStyle/>
        <a:p>
          <a:endParaRPr lang="en-US"/>
        </a:p>
      </dgm:t>
    </dgm:pt>
    <dgm:pt modelId="{A49C51F8-6255-48C3-A515-6C7839B8D54C}" type="sibTrans" cxnId="{EEE98D75-6496-43D0-BB04-73F7A49838A2}">
      <dgm:prSet/>
      <dgm:spPr/>
      <dgm:t>
        <a:bodyPr/>
        <a:lstStyle/>
        <a:p>
          <a:endParaRPr lang="en-US"/>
        </a:p>
      </dgm:t>
    </dgm:pt>
    <dgm:pt modelId="{450A878E-8777-4C84-B324-FE7B6AB778BE}">
      <dgm:prSet/>
      <dgm: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Nov. 2024</a:t>
          </a:r>
        </a:p>
      </dgm:t>
    </dgm:pt>
    <dgm:pt modelId="{2652F889-9C6B-4676-92F8-1B435DA170AA}" type="parTrans" cxnId="{78378886-5DE5-4315-A597-950FED18690A}">
      <dgm:prSet/>
      <dgm:spPr/>
      <dgm:t>
        <a:bodyPr/>
        <a:lstStyle/>
        <a:p>
          <a:endParaRPr lang="en-US"/>
        </a:p>
      </dgm:t>
    </dgm:pt>
    <dgm:pt modelId="{C91D688F-55DC-4710-8BA7-57C618A4885E}" type="sibTrans" cxnId="{78378886-5DE5-4315-A597-950FED18690A}">
      <dgm:prSet/>
      <dgm:spPr/>
      <dgm:t>
        <a:bodyPr/>
        <a:lstStyle/>
        <a:p>
          <a:endParaRPr lang="en-US"/>
        </a:p>
      </dgm:t>
    </dgm:pt>
    <dgm:pt modelId="{EB71760D-B529-4F63-9CA0-7CDCDB6E1F9A}">
      <dgm:prSet/>
      <dgm:spPr>
        <a:xfrm>
          <a:off x="8490525"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Master’s Exam</a:t>
          </a:r>
        </a:p>
      </dgm:t>
    </dgm:pt>
    <dgm:pt modelId="{7305E6FD-735B-47A8-96EC-4EA0573FDC02}" type="parTrans" cxnId="{028AF707-C718-4614-9A79-A6E9DE26890D}">
      <dgm:prSet/>
      <dgm:spPr/>
      <dgm:t>
        <a:bodyPr/>
        <a:lstStyle/>
        <a:p>
          <a:endParaRPr lang="en-US"/>
        </a:p>
      </dgm:t>
    </dgm:pt>
    <dgm:pt modelId="{96B47BAB-4119-4AF1-B3A0-84FE50EE233D}" type="sibTrans" cxnId="{028AF707-C718-4614-9A79-A6E9DE26890D}">
      <dgm:prSet/>
      <dgm:spPr/>
      <dgm:t>
        <a:bodyPr/>
        <a:lstStyle/>
        <a:p>
          <a:endParaRPr lang="en-US"/>
        </a:p>
      </dgm:t>
    </dgm:pt>
    <dgm:pt modelId="{CE9BC610-FD6F-4756-9279-5FF2746608B3}" type="pres">
      <dgm:prSet presAssocID="{63895A19-9990-4F2F-81A8-8CF5E79219B9}" presName="Name0" presStyleCnt="0">
        <dgm:presLayoutVars>
          <dgm:chMax/>
          <dgm:chPref/>
          <dgm:animLvl val="lvl"/>
        </dgm:presLayoutVars>
      </dgm:prSet>
      <dgm:spPr/>
    </dgm:pt>
    <dgm:pt modelId="{BB75D3BA-55BA-46F8-84B3-BBFEFBC7EE1D}" type="pres">
      <dgm:prSet presAssocID="{635DAE53-8A8F-4B7C-B399-103B13A74923}" presName="composite1" presStyleCnt="0"/>
      <dgm:spPr/>
    </dgm:pt>
    <dgm:pt modelId="{66D3942E-B93D-46CD-A3A8-97A27989EFE1}" type="pres">
      <dgm:prSet presAssocID="{635DAE53-8A8F-4B7C-B399-103B13A74923}" presName="parent1" presStyleLbl="alignNode1" presStyleIdx="0" presStyleCnt="8">
        <dgm:presLayoutVars>
          <dgm:chMax val="1"/>
          <dgm:chPref val="1"/>
          <dgm:bulletEnabled val="1"/>
        </dgm:presLayoutVars>
      </dgm:prSet>
      <dgm:spPr/>
    </dgm:pt>
    <dgm:pt modelId="{29E1BA73-9C94-446C-948F-BD5305E03B18}" type="pres">
      <dgm:prSet presAssocID="{635DAE53-8A8F-4B7C-B399-103B13A74923}" presName="Childtext1" presStyleLbl="revTx" presStyleIdx="0" presStyleCnt="8">
        <dgm:presLayoutVars>
          <dgm:bulletEnabled val="1"/>
        </dgm:presLayoutVars>
      </dgm:prSet>
      <dgm:spPr/>
    </dgm:pt>
    <dgm:pt modelId="{C26B38A6-DA0E-411E-A10E-5AA1DCC3A09C}" type="pres">
      <dgm:prSet presAssocID="{635DAE53-8A8F-4B7C-B399-103B13A74923}" presName="ConnectLine1" presStyleLbl="sibTrans1D1" presStyleIdx="0" presStyleCnt="8"/>
      <dgm: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9E8E9C3-2E0E-4F9F-A038-8FF32419BE4E}" type="pres">
      <dgm:prSet presAssocID="{635DAE53-8A8F-4B7C-B399-103B13A74923}" presName="ConnectLineEnd1" presStyleLbl="lnNode1" presStyleIdx="0" presStyleCnt="8"/>
      <dgm: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320F782-665B-495F-ACA8-1B31A7243AB5}" type="pres">
      <dgm:prSet presAssocID="{635DAE53-8A8F-4B7C-B399-103B13A74923}" presName="EmptyPane1" presStyleCnt="0"/>
      <dgm:spPr/>
    </dgm:pt>
    <dgm:pt modelId="{9A47F0FE-5313-4256-9D40-F8ADB5DED7B2}" type="pres">
      <dgm:prSet presAssocID="{6722976A-4772-4F48-8543-E8DCFE5E63F7}" presName="spaceBetweenRectangles1" presStyleCnt="0"/>
      <dgm:spPr/>
    </dgm:pt>
    <dgm:pt modelId="{5D976AFB-CBB5-4159-AA7C-E1A6C9780034}" type="pres">
      <dgm:prSet presAssocID="{764BC34E-8D4D-4FF7-8F14-8D9337F17AED}" presName="composite1" presStyleCnt="0"/>
      <dgm:spPr/>
    </dgm:pt>
    <dgm:pt modelId="{30E331DA-B55B-4836-B883-2974528B0480}" type="pres">
      <dgm:prSet presAssocID="{764BC34E-8D4D-4FF7-8F14-8D9337F17AED}" presName="parent1" presStyleLbl="alignNode1" presStyleIdx="1" presStyleCnt="8">
        <dgm:presLayoutVars>
          <dgm:chMax val="1"/>
          <dgm:chPref val="1"/>
          <dgm:bulletEnabled val="1"/>
        </dgm:presLayoutVars>
      </dgm:prSet>
      <dgm:spPr/>
    </dgm:pt>
    <dgm:pt modelId="{761C9652-5F3B-46DA-8B60-B2C751AFB094}" type="pres">
      <dgm:prSet presAssocID="{764BC34E-8D4D-4FF7-8F14-8D9337F17AED}" presName="Childtext1" presStyleLbl="revTx" presStyleIdx="1" presStyleCnt="8">
        <dgm:presLayoutVars>
          <dgm:bulletEnabled val="1"/>
        </dgm:presLayoutVars>
      </dgm:prSet>
      <dgm:spPr/>
    </dgm:pt>
    <dgm:pt modelId="{7AEA4EEF-1A8C-4E9E-AD13-2337ED8DD167}" type="pres">
      <dgm:prSet presAssocID="{764BC34E-8D4D-4FF7-8F14-8D9337F17AED}" presName="ConnectLine1" presStyleLbl="sibTrans1D1" presStyleIdx="1" presStyleCnt="8"/>
      <dgm: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C9352ACA-9BC1-4302-A6A3-5B0D1EE3A89B}" type="pres">
      <dgm:prSet presAssocID="{764BC34E-8D4D-4FF7-8F14-8D9337F17AED}" presName="ConnectLineEnd1" presStyleLbl="lnNode1" presStyleIdx="1" presStyleCnt="8"/>
      <dgm: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C6725DEC-D749-4A6C-9F20-459560AE91A3}" type="pres">
      <dgm:prSet presAssocID="{764BC34E-8D4D-4FF7-8F14-8D9337F17AED}" presName="EmptyPane1" presStyleCnt="0"/>
      <dgm:spPr/>
    </dgm:pt>
    <dgm:pt modelId="{C7B85DC4-6A35-4B74-9316-D5F657B8D8B9}" type="pres">
      <dgm:prSet presAssocID="{B9A1650C-A235-4F45-92A6-3943858904E8}" presName="spaceBetweenRectangles1" presStyleCnt="0"/>
      <dgm:spPr/>
    </dgm:pt>
    <dgm:pt modelId="{BE74C46C-8808-4693-A18F-5C0B03CB393F}" type="pres">
      <dgm:prSet presAssocID="{47712B12-A7B8-4F36-98E2-D41F87BA8ADB}" presName="composite1" presStyleCnt="0"/>
      <dgm:spPr/>
    </dgm:pt>
    <dgm:pt modelId="{7C4571D5-1A0E-4E06-ABBB-2B9FCFE1B600}" type="pres">
      <dgm:prSet presAssocID="{47712B12-A7B8-4F36-98E2-D41F87BA8ADB}" presName="parent1" presStyleLbl="alignNode1" presStyleIdx="2" presStyleCnt="8">
        <dgm:presLayoutVars>
          <dgm:chMax val="1"/>
          <dgm:chPref val="1"/>
          <dgm:bulletEnabled val="1"/>
        </dgm:presLayoutVars>
      </dgm:prSet>
      <dgm:spPr/>
    </dgm:pt>
    <dgm:pt modelId="{BE0B3BB7-622F-480E-B7D2-7E63B8438D6A}" type="pres">
      <dgm:prSet presAssocID="{47712B12-A7B8-4F36-98E2-D41F87BA8ADB}" presName="Childtext1" presStyleLbl="revTx" presStyleIdx="2" presStyleCnt="8">
        <dgm:presLayoutVars>
          <dgm:bulletEnabled val="1"/>
        </dgm:presLayoutVars>
      </dgm:prSet>
      <dgm:spPr/>
    </dgm:pt>
    <dgm:pt modelId="{C48A9244-715A-42BC-BEE9-E566F6E2CA66}" type="pres">
      <dgm:prSet presAssocID="{47712B12-A7B8-4F36-98E2-D41F87BA8ADB}" presName="ConnectLine1" presStyleLbl="sibTrans1D1" presStyleIdx="2" presStyleCnt="8"/>
      <dgm: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DBBACE52-45EA-4F10-8DB9-F5B6B48E545A}" type="pres">
      <dgm:prSet presAssocID="{47712B12-A7B8-4F36-98E2-D41F87BA8ADB}" presName="ConnectLineEnd1" presStyleLbl="lnNode1" presStyleIdx="2" presStyleCnt="8"/>
      <dgm: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D973677-67EA-4C52-999F-D06D8E5E8E6C}" type="pres">
      <dgm:prSet presAssocID="{47712B12-A7B8-4F36-98E2-D41F87BA8ADB}" presName="EmptyPane1" presStyleCnt="0"/>
      <dgm:spPr/>
    </dgm:pt>
    <dgm:pt modelId="{F6CD801E-B36B-405A-BC06-FBF3E9E69AB1}" type="pres">
      <dgm:prSet presAssocID="{58E5FDCF-0522-42BA-8847-6C5C3ED1A661}" presName="spaceBetweenRectangles1" presStyleCnt="0"/>
      <dgm:spPr/>
    </dgm:pt>
    <dgm:pt modelId="{E6A48DD3-879A-4381-8F7E-E49AEAD46D62}" type="pres">
      <dgm:prSet presAssocID="{5218B537-E69E-4789-9C3B-9EC3D498D59C}" presName="composite1" presStyleCnt="0"/>
      <dgm:spPr/>
    </dgm:pt>
    <dgm:pt modelId="{3A270A10-1FCF-460A-BFF9-46C5DC9A9106}" type="pres">
      <dgm:prSet presAssocID="{5218B537-E69E-4789-9C3B-9EC3D498D59C}" presName="parent1" presStyleLbl="alignNode1" presStyleIdx="3" presStyleCnt="8">
        <dgm:presLayoutVars>
          <dgm:chMax val="1"/>
          <dgm:chPref val="1"/>
          <dgm:bulletEnabled val="1"/>
        </dgm:presLayoutVars>
      </dgm:prSet>
      <dgm:spPr/>
    </dgm:pt>
    <dgm:pt modelId="{BA95347B-3037-46E9-B933-397CF120B73D}" type="pres">
      <dgm:prSet presAssocID="{5218B537-E69E-4789-9C3B-9EC3D498D59C}" presName="Childtext1" presStyleLbl="revTx" presStyleIdx="3" presStyleCnt="8">
        <dgm:presLayoutVars>
          <dgm:bulletEnabled val="1"/>
        </dgm:presLayoutVars>
      </dgm:prSet>
      <dgm:spPr/>
    </dgm:pt>
    <dgm:pt modelId="{6F0529C3-F2A6-4E2A-A33E-7D4CFE03C583}" type="pres">
      <dgm:prSet presAssocID="{5218B537-E69E-4789-9C3B-9EC3D498D59C}" presName="ConnectLine1" presStyleLbl="sibTrans1D1" presStyleIdx="3" presStyleCnt="8"/>
      <dgm: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1473B99-CCEE-4A4B-9832-06E1341D9216}" type="pres">
      <dgm:prSet presAssocID="{5218B537-E69E-4789-9C3B-9EC3D498D59C}" presName="ConnectLineEnd1" presStyleLbl="lnNode1" presStyleIdx="3" presStyleCnt="8"/>
      <dgm: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051EDF0-55F3-4F5C-825A-039AA8C17F98}" type="pres">
      <dgm:prSet presAssocID="{5218B537-E69E-4789-9C3B-9EC3D498D59C}" presName="EmptyPane1" presStyleCnt="0"/>
      <dgm:spPr/>
    </dgm:pt>
    <dgm:pt modelId="{F1CE25B8-210C-4E97-A552-749FC1D2B4DF}" type="pres">
      <dgm:prSet presAssocID="{B3B90C11-F89E-4746-BBF8-021D482FA07F}" presName="spaceBetweenRectangles1" presStyleCnt="0"/>
      <dgm:spPr/>
    </dgm:pt>
    <dgm:pt modelId="{F3552718-AF4F-4767-A92D-26CE75320F4B}" type="pres">
      <dgm:prSet presAssocID="{5D94FBCE-9305-47C7-9385-041FAF66F9F2}" presName="composite1" presStyleCnt="0"/>
      <dgm:spPr/>
    </dgm:pt>
    <dgm:pt modelId="{F7EBC0ED-101F-4A1D-888F-911B661F6C4F}" type="pres">
      <dgm:prSet presAssocID="{5D94FBCE-9305-47C7-9385-041FAF66F9F2}" presName="parent1" presStyleLbl="alignNode1" presStyleIdx="4" presStyleCnt="8">
        <dgm:presLayoutVars>
          <dgm:chMax val="1"/>
          <dgm:chPref val="1"/>
          <dgm:bulletEnabled val="1"/>
        </dgm:presLayoutVars>
      </dgm:prSet>
      <dgm:spPr/>
    </dgm:pt>
    <dgm:pt modelId="{A249B2F2-6F8C-45E6-83CE-9AFAB8C6664E}" type="pres">
      <dgm:prSet presAssocID="{5D94FBCE-9305-47C7-9385-041FAF66F9F2}" presName="Childtext1" presStyleLbl="revTx" presStyleIdx="4" presStyleCnt="8">
        <dgm:presLayoutVars>
          <dgm:bulletEnabled val="1"/>
        </dgm:presLayoutVars>
      </dgm:prSet>
      <dgm:spPr/>
    </dgm:pt>
    <dgm:pt modelId="{E2369796-E8A5-4B8C-8C54-B835E5275775}" type="pres">
      <dgm:prSet presAssocID="{5D94FBCE-9305-47C7-9385-041FAF66F9F2}" presName="ConnectLine1" presStyleLbl="sibTrans1D1" presStyleIdx="4" presStyleCnt="8"/>
      <dgm: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D9FDA7B-062C-47A3-8878-1F63D7E53106}" type="pres">
      <dgm:prSet presAssocID="{5D94FBCE-9305-47C7-9385-041FAF66F9F2}" presName="ConnectLineEnd1" presStyleLbl="lnNode1" presStyleIdx="4" presStyleCnt="8"/>
      <dgm: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8DA1F45-0C05-4A2C-84D5-12566B5C2B3F}" type="pres">
      <dgm:prSet presAssocID="{5D94FBCE-9305-47C7-9385-041FAF66F9F2}" presName="EmptyPane1" presStyleCnt="0"/>
      <dgm:spPr/>
    </dgm:pt>
    <dgm:pt modelId="{1F5B12BF-5891-439C-98B1-1C95B5EB7158}" type="pres">
      <dgm:prSet presAssocID="{08149091-2A6F-46A1-BB84-F743EE0B4184}" presName="spaceBetweenRectangles1" presStyleCnt="0"/>
      <dgm:spPr/>
    </dgm:pt>
    <dgm:pt modelId="{7CE46E72-08D6-4C47-BC85-9DE2B5D2CAC9}" type="pres">
      <dgm:prSet presAssocID="{F91FD19F-98C7-4496-8550-7997F925AF19}" presName="composite1" presStyleCnt="0"/>
      <dgm:spPr/>
    </dgm:pt>
    <dgm:pt modelId="{C9E18930-56E1-4C0B-BB03-5115D3D8574E}" type="pres">
      <dgm:prSet presAssocID="{F91FD19F-98C7-4496-8550-7997F925AF19}" presName="parent1" presStyleLbl="alignNode1" presStyleIdx="5" presStyleCnt="8">
        <dgm:presLayoutVars>
          <dgm:chMax val="1"/>
          <dgm:chPref val="1"/>
          <dgm:bulletEnabled val="1"/>
        </dgm:presLayoutVars>
      </dgm:prSet>
      <dgm:spPr/>
    </dgm:pt>
    <dgm:pt modelId="{CDCCCF1E-FAF8-4031-A89E-171851A6EC7F}" type="pres">
      <dgm:prSet presAssocID="{F91FD19F-98C7-4496-8550-7997F925AF19}" presName="Childtext1" presStyleLbl="revTx" presStyleIdx="5" presStyleCnt="8">
        <dgm:presLayoutVars>
          <dgm:bulletEnabled val="1"/>
        </dgm:presLayoutVars>
      </dgm:prSet>
      <dgm:spPr/>
    </dgm:pt>
    <dgm:pt modelId="{43578B7E-AF7F-42C8-813C-98B76314CA28}" type="pres">
      <dgm:prSet presAssocID="{F91FD19F-98C7-4496-8550-7997F925AF19}" presName="ConnectLine1" presStyleLbl="sibTrans1D1" presStyleIdx="5" presStyleCnt="8"/>
      <dgm: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39E2748C-B5B5-44E0-B2C3-4E28C09AF242}" type="pres">
      <dgm:prSet presAssocID="{F91FD19F-98C7-4496-8550-7997F925AF19}" presName="ConnectLineEnd1" presStyleLbl="lnNode1" presStyleIdx="5" presStyleCnt="8"/>
      <dgm: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BD3156A7-6984-4014-875D-37817142E963}" type="pres">
      <dgm:prSet presAssocID="{F91FD19F-98C7-4496-8550-7997F925AF19}" presName="EmptyPane1" presStyleCnt="0"/>
      <dgm:spPr/>
    </dgm:pt>
    <dgm:pt modelId="{B2B606E3-B4C7-402C-8B34-91D1FEA64E19}" type="pres">
      <dgm:prSet presAssocID="{514593B4-4B57-489D-B872-A47CE3006532}" presName="spaceBetweenRectangles1" presStyleCnt="0"/>
      <dgm:spPr/>
    </dgm:pt>
    <dgm:pt modelId="{3E7D89A3-6F14-476C-AF5D-F65265DA3C71}" type="pres">
      <dgm:prSet presAssocID="{A792A718-94B3-4505-BE57-B973B7B018F4}" presName="composite1" presStyleCnt="0"/>
      <dgm:spPr/>
    </dgm:pt>
    <dgm:pt modelId="{524B284A-A1DB-438E-ABFD-F87AFC738EB0}" type="pres">
      <dgm:prSet presAssocID="{A792A718-94B3-4505-BE57-B973B7B018F4}" presName="parent1" presStyleLbl="alignNode1" presStyleIdx="6" presStyleCnt="8">
        <dgm:presLayoutVars>
          <dgm:chMax val="1"/>
          <dgm:chPref val="1"/>
          <dgm:bulletEnabled val="1"/>
        </dgm:presLayoutVars>
      </dgm:prSet>
      <dgm:spPr/>
    </dgm:pt>
    <dgm:pt modelId="{C94FDDA9-D3A5-4590-8F7D-55717B450A83}" type="pres">
      <dgm:prSet presAssocID="{A792A718-94B3-4505-BE57-B973B7B018F4}" presName="Childtext1" presStyleLbl="revTx" presStyleIdx="6" presStyleCnt="8">
        <dgm:presLayoutVars>
          <dgm:bulletEnabled val="1"/>
        </dgm:presLayoutVars>
      </dgm:prSet>
      <dgm:spPr/>
    </dgm:pt>
    <dgm:pt modelId="{3D077908-2267-4493-8B53-1BCADFFD8D6A}" type="pres">
      <dgm:prSet presAssocID="{A792A718-94B3-4505-BE57-B973B7B018F4}" presName="ConnectLine1" presStyleLbl="sibTrans1D1" presStyleIdx="6" presStyleCnt="8"/>
      <dgm: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8D63F3FD-72FF-4A2C-9F0E-710D9AABC7AF}" type="pres">
      <dgm:prSet presAssocID="{A792A718-94B3-4505-BE57-B973B7B018F4}" presName="ConnectLineEnd1" presStyleLbl="lnNode1" presStyleIdx="6" presStyleCnt="8"/>
      <dgm: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5692CB0-4E10-4F2D-9526-417373A4049B}" type="pres">
      <dgm:prSet presAssocID="{A792A718-94B3-4505-BE57-B973B7B018F4}" presName="EmptyPane1" presStyleCnt="0"/>
      <dgm:spPr/>
    </dgm:pt>
    <dgm:pt modelId="{445BB4D3-2E2A-4D59-87BE-1981CB9D7727}" type="pres">
      <dgm:prSet presAssocID="{A4E394F2-AEC0-4F7D-BF9B-B0E8AF83EAC4}" presName="spaceBetweenRectangles1" presStyleCnt="0"/>
      <dgm:spPr/>
    </dgm:pt>
    <dgm:pt modelId="{4A249659-C6E0-4FF0-82D7-28C06587CECE}" type="pres">
      <dgm:prSet presAssocID="{450A878E-8777-4C84-B324-FE7B6AB778BE}" presName="composite1" presStyleCnt="0"/>
      <dgm:spPr/>
    </dgm:pt>
    <dgm:pt modelId="{7D2E285A-A910-49C8-8A69-A530645E0FA3}" type="pres">
      <dgm:prSet presAssocID="{450A878E-8777-4C84-B324-FE7B6AB778BE}" presName="parent1" presStyleLbl="alignNode1" presStyleIdx="7" presStyleCnt="8">
        <dgm:presLayoutVars>
          <dgm:chMax val="1"/>
          <dgm:chPref val="1"/>
          <dgm:bulletEnabled val="1"/>
        </dgm:presLayoutVars>
      </dgm:prSet>
      <dgm:spPr/>
    </dgm:pt>
    <dgm:pt modelId="{88159437-5C75-47D4-B5BE-A186B46DE61B}" type="pres">
      <dgm:prSet presAssocID="{450A878E-8777-4C84-B324-FE7B6AB778BE}" presName="Childtext1" presStyleLbl="revTx" presStyleIdx="7" presStyleCnt="8">
        <dgm:presLayoutVars>
          <dgm:bulletEnabled val="1"/>
        </dgm:presLayoutVars>
      </dgm:prSet>
      <dgm:spPr/>
    </dgm:pt>
    <dgm:pt modelId="{D1863C7E-4DE8-4146-96C5-AB42AC260091}" type="pres">
      <dgm:prSet presAssocID="{450A878E-8777-4C84-B324-FE7B6AB778BE}" presName="ConnectLine1" presStyleLbl="sibTrans1D1" presStyleIdx="7" presStyleCnt="8"/>
      <dgm: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2D2A3DB-AD6B-4734-8CC2-7F5D815AF944}" type="pres">
      <dgm:prSet presAssocID="{450A878E-8777-4C84-B324-FE7B6AB778BE}" presName="ConnectLineEnd1" presStyleLbl="lnNode1" presStyleIdx="7" presStyleCnt="8"/>
      <dgm: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0275ADCD-F36B-4A2B-B5BD-386ED5A9A5BA}" type="pres">
      <dgm:prSet presAssocID="{450A878E-8777-4C84-B324-FE7B6AB778BE}" presName="EmptyPane1" presStyleCnt="0"/>
      <dgm:spPr/>
    </dgm:pt>
  </dgm:ptLst>
  <dgm:cxnLst>
    <dgm:cxn modelId="{028AF707-C718-4614-9A79-A6E9DE26890D}" srcId="{450A878E-8777-4C84-B324-FE7B6AB778BE}" destId="{EB71760D-B529-4F63-9CA0-7CDCDB6E1F9A}" srcOrd="0" destOrd="0" parTransId="{7305E6FD-735B-47A8-96EC-4EA0573FDC02}" sibTransId="{96B47BAB-4119-4AF1-B3A0-84FE50EE233D}"/>
    <dgm:cxn modelId="{FBC15409-F79A-440B-AD5A-2C15C31752B1}" srcId="{63895A19-9990-4F2F-81A8-8CF5E79219B9}" destId="{F91FD19F-98C7-4496-8550-7997F925AF19}" srcOrd="5" destOrd="0" parTransId="{F30D8501-EB06-463F-97A4-8EEE3BB3EE78}" sibTransId="{514593B4-4B57-489D-B872-A47CE3006532}"/>
    <dgm:cxn modelId="{5DBD0A10-E992-4817-B10D-6F71CC9F772C}" type="presOf" srcId="{635DAE53-8A8F-4B7C-B399-103B13A74923}" destId="{66D3942E-B93D-46CD-A3A8-97A27989EFE1}" srcOrd="0" destOrd="0" presId="urn:microsoft.com/office/officeart/2016/7/layout/RoundedRectangleTimeline"/>
    <dgm:cxn modelId="{1C5DDB1B-38E8-4D6D-84EB-D3C460760206}" type="presOf" srcId="{1EAE3E18-6597-41FD-B94E-3008961C1FE1}" destId="{BA95347B-3037-46E9-B933-397CF120B73D}" srcOrd="0" destOrd="0" presId="urn:microsoft.com/office/officeart/2016/7/layout/RoundedRectangleTimeline"/>
    <dgm:cxn modelId="{1C90B71F-6DDA-4C71-8197-A77B33406F9A}" type="presOf" srcId="{22A01D22-7422-4DE2-B96D-48D6DB2A9D89}" destId="{C94FDDA9-D3A5-4590-8F7D-55717B450A83}" srcOrd="0" destOrd="0" presId="urn:microsoft.com/office/officeart/2016/7/layout/RoundedRectangleTimeline"/>
    <dgm:cxn modelId="{9545F520-2E90-4805-B2E7-D62BE16917D7}" type="presOf" srcId="{63895A19-9990-4F2F-81A8-8CF5E79219B9}" destId="{CE9BC610-FD6F-4756-9279-5FF2746608B3}" srcOrd="0" destOrd="0" presId="urn:microsoft.com/office/officeart/2016/7/layout/RoundedRectangleTimeline"/>
    <dgm:cxn modelId="{8F30D646-5A5E-4863-9826-18BF38479693}" srcId="{63895A19-9990-4F2F-81A8-8CF5E79219B9}" destId="{5218B537-E69E-4789-9C3B-9EC3D498D59C}" srcOrd="3" destOrd="0" parTransId="{5BA650BF-F5F2-4A04-A7BA-A370221CC5EB}" sibTransId="{B3B90C11-F89E-4746-BBF8-021D482FA07F}"/>
    <dgm:cxn modelId="{553C7C49-E46E-4C31-9C5A-AF0D165A4465}" type="presOf" srcId="{450A878E-8777-4C84-B324-FE7B6AB778BE}" destId="{7D2E285A-A910-49C8-8A69-A530645E0FA3}" srcOrd="0" destOrd="0" presId="urn:microsoft.com/office/officeart/2016/7/layout/RoundedRectangleTimeline"/>
    <dgm:cxn modelId="{3B65816B-4223-484E-AE55-DFAF94983A87}" type="presOf" srcId="{96C93763-F8A5-454C-91F1-72E674D2F900}" destId="{A249B2F2-6F8C-45E6-83CE-9AFAB8C6664E}" srcOrd="0" destOrd="0" presId="urn:microsoft.com/office/officeart/2016/7/layout/RoundedRectangleTimeline"/>
    <dgm:cxn modelId="{D23AEA4F-D546-4407-8B54-0AA09F0D01AD}" srcId="{63895A19-9990-4F2F-81A8-8CF5E79219B9}" destId="{47712B12-A7B8-4F36-98E2-D41F87BA8ADB}" srcOrd="2" destOrd="0" parTransId="{66DB9271-9386-4C15-82B1-D3C56735B6A9}" sibTransId="{58E5FDCF-0522-42BA-8847-6C5C3ED1A661}"/>
    <dgm:cxn modelId="{CC05FD4F-33C9-4A35-A408-49FD4429B6D3}" srcId="{635DAE53-8A8F-4B7C-B399-103B13A74923}" destId="{C903672A-6382-4A24-93B5-D4B824672E0D}" srcOrd="0" destOrd="0" parTransId="{C733523E-0071-438D-AE31-9EAB1F1A95F4}" sibTransId="{6FE3C1DE-94AA-4CCD-B498-B48297A25DD8}"/>
    <dgm:cxn modelId="{EEE98D75-6496-43D0-BB04-73F7A49838A2}" srcId="{A792A718-94B3-4505-BE57-B973B7B018F4}" destId="{22A01D22-7422-4DE2-B96D-48D6DB2A9D89}" srcOrd="0" destOrd="0" parTransId="{72AAA306-7EA4-410C-9E6B-9ECCF241E1F0}" sibTransId="{A49C51F8-6255-48C3-A515-6C7839B8D54C}"/>
    <dgm:cxn modelId="{03E23D7B-3AED-412D-B333-32500EA2F1E6}" srcId="{63895A19-9990-4F2F-81A8-8CF5E79219B9}" destId="{764BC34E-8D4D-4FF7-8F14-8D9337F17AED}" srcOrd="1" destOrd="0" parTransId="{982BE2C4-76C9-428C-8D7B-36C9BC49AC7B}" sibTransId="{B9A1650C-A235-4F45-92A6-3943858904E8}"/>
    <dgm:cxn modelId="{81826881-6B53-478D-8E20-0F09AA500194}" type="presOf" srcId="{C903672A-6382-4A24-93B5-D4B824672E0D}" destId="{29E1BA73-9C94-446C-948F-BD5305E03B18}" srcOrd="0" destOrd="0" presId="urn:microsoft.com/office/officeart/2016/7/layout/RoundedRectangleTimeline"/>
    <dgm:cxn modelId="{934C8285-C35D-4169-BC26-592E8CC4AC22}" type="presOf" srcId="{5D94FBCE-9305-47C7-9385-041FAF66F9F2}" destId="{F7EBC0ED-101F-4A1D-888F-911B661F6C4F}" srcOrd="0" destOrd="0" presId="urn:microsoft.com/office/officeart/2016/7/layout/RoundedRectangleTimeline"/>
    <dgm:cxn modelId="{78378886-5DE5-4315-A597-950FED18690A}" srcId="{63895A19-9990-4F2F-81A8-8CF5E79219B9}" destId="{450A878E-8777-4C84-B324-FE7B6AB778BE}" srcOrd="7" destOrd="0" parTransId="{2652F889-9C6B-4676-92F8-1B435DA170AA}" sibTransId="{C91D688F-55DC-4710-8BA7-57C618A4885E}"/>
    <dgm:cxn modelId="{1AFCF687-F5EE-4E25-91D7-D17B78C82A55}" srcId="{47712B12-A7B8-4F36-98E2-D41F87BA8ADB}" destId="{143BBBCE-9936-4BC6-A42E-916456EFB449}" srcOrd="0" destOrd="0" parTransId="{47498966-FAE0-46E5-B6BB-98137663DD69}" sibTransId="{C224DA54-F50B-4357-A913-39E215101132}"/>
    <dgm:cxn modelId="{B4ED1B89-AC0B-4F78-9D0A-8DED887B465B}" srcId="{F91FD19F-98C7-4496-8550-7997F925AF19}" destId="{F5EF5A30-792C-49A3-904A-4C7B73DA5A2A}" srcOrd="0" destOrd="0" parTransId="{17ED71D0-CD27-4A63-B1F8-882770D619F8}" sibTransId="{CE366435-0A99-40B8-A926-CD5537FA8928}"/>
    <dgm:cxn modelId="{7A9F4994-C3D9-4FBA-9890-546F2F2D4C5B}" type="presOf" srcId="{47712B12-A7B8-4F36-98E2-D41F87BA8ADB}" destId="{7C4571D5-1A0E-4E06-ABBB-2B9FCFE1B600}" srcOrd="0" destOrd="0" presId="urn:microsoft.com/office/officeart/2016/7/layout/RoundedRectangleTimeline"/>
    <dgm:cxn modelId="{3D4EF4A1-92F1-4A6D-A7F9-28400FEA4029}" type="presOf" srcId="{A792A718-94B3-4505-BE57-B973B7B018F4}" destId="{524B284A-A1DB-438E-ABFD-F87AFC738EB0}" srcOrd="0" destOrd="0" presId="urn:microsoft.com/office/officeart/2016/7/layout/RoundedRectangleTimeline"/>
    <dgm:cxn modelId="{68D26AA3-C32D-4E16-AB2E-C466E1D4B4D7}" srcId="{63895A19-9990-4F2F-81A8-8CF5E79219B9}" destId="{635DAE53-8A8F-4B7C-B399-103B13A74923}" srcOrd="0" destOrd="0" parTransId="{4B6BC654-995F-419D-8CD2-46575B29DF60}" sibTransId="{6722976A-4772-4F48-8543-E8DCFE5E63F7}"/>
    <dgm:cxn modelId="{B542A7B3-66D3-4339-88FF-FB5F5761826C}" type="presOf" srcId="{5218B537-E69E-4789-9C3B-9EC3D498D59C}" destId="{3A270A10-1FCF-460A-BFF9-46C5DC9A9106}" srcOrd="0" destOrd="0" presId="urn:microsoft.com/office/officeart/2016/7/layout/RoundedRectangleTimeline"/>
    <dgm:cxn modelId="{B3B001B4-3F33-44A9-AEAD-1016D53BB4E8}" type="presOf" srcId="{F5EF5A30-792C-49A3-904A-4C7B73DA5A2A}" destId="{CDCCCF1E-FAF8-4031-A89E-171851A6EC7F}" srcOrd="0" destOrd="0" presId="urn:microsoft.com/office/officeart/2016/7/layout/RoundedRectangleTimeline"/>
    <dgm:cxn modelId="{48663FB8-4823-4327-9D16-DFCFE80DB220}" type="presOf" srcId="{EB71760D-B529-4F63-9CA0-7CDCDB6E1F9A}" destId="{88159437-5C75-47D4-B5BE-A186B46DE61B}" srcOrd="0" destOrd="0" presId="urn:microsoft.com/office/officeart/2016/7/layout/RoundedRectangleTimeline"/>
    <dgm:cxn modelId="{9E7865C1-F5A7-44D9-8476-0AF5D3CF1B01}" srcId="{5218B537-E69E-4789-9C3B-9EC3D498D59C}" destId="{1EAE3E18-6597-41FD-B94E-3008961C1FE1}" srcOrd="0" destOrd="0" parTransId="{8D506D1E-29F9-4B65-9715-DFBABAF8A59A}" sibTransId="{2B8F5CEE-F31F-469B-ABE0-38CA8D3C51B3}"/>
    <dgm:cxn modelId="{5A0289CA-9627-47F7-BAB8-124C6A0E7227}" srcId="{5D94FBCE-9305-47C7-9385-041FAF66F9F2}" destId="{96C93763-F8A5-454C-91F1-72E674D2F900}" srcOrd="0" destOrd="0" parTransId="{2D18798D-A1D2-4B0D-9280-6911CCF12C9A}" sibTransId="{C0D7E377-54BD-470F-864E-B41D431A9C0D}"/>
    <dgm:cxn modelId="{F221B2D6-905E-4D6D-A060-1F14FF402705}" type="presOf" srcId="{F91FD19F-98C7-4496-8550-7997F925AF19}" destId="{C9E18930-56E1-4C0B-BB03-5115D3D8574E}" srcOrd="0" destOrd="0" presId="urn:microsoft.com/office/officeart/2016/7/layout/RoundedRectangleTimeline"/>
    <dgm:cxn modelId="{609C19E6-F81B-4D75-9FB0-5BEDCFB45671}" type="presOf" srcId="{143BBBCE-9936-4BC6-A42E-916456EFB449}" destId="{BE0B3BB7-622F-480E-B7D2-7E63B8438D6A}" srcOrd="0" destOrd="0" presId="urn:microsoft.com/office/officeart/2016/7/layout/RoundedRectangleTimeline"/>
    <dgm:cxn modelId="{8A9D07E8-68C4-4148-AD01-42EDAC9F81F9}" srcId="{764BC34E-8D4D-4FF7-8F14-8D9337F17AED}" destId="{3112513D-42ED-40E2-85E2-312A91A3AF94}" srcOrd="0" destOrd="0" parTransId="{DCB9D1E0-C1EE-4A91-BAB9-748C6095D30A}" sibTransId="{A0AABDCE-13B2-4F9D-A1FF-46BD9B03A5F1}"/>
    <dgm:cxn modelId="{1A5194E9-FF65-41DA-B36F-E9A217DB0D61}" srcId="{63895A19-9990-4F2F-81A8-8CF5E79219B9}" destId="{5D94FBCE-9305-47C7-9385-041FAF66F9F2}" srcOrd="4" destOrd="0" parTransId="{07222018-7D3D-4E1B-8328-CE851EFF9216}" sibTransId="{08149091-2A6F-46A1-BB84-F743EE0B4184}"/>
    <dgm:cxn modelId="{3E81DEEF-A41C-4670-AD1F-A5666E023B2F}" type="presOf" srcId="{764BC34E-8D4D-4FF7-8F14-8D9337F17AED}" destId="{30E331DA-B55B-4836-B883-2974528B0480}" srcOrd="0" destOrd="0" presId="urn:microsoft.com/office/officeart/2016/7/layout/RoundedRectangleTimeline"/>
    <dgm:cxn modelId="{BC444BF1-8A78-486A-A31F-73336E083BD8}" type="presOf" srcId="{3112513D-42ED-40E2-85E2-312A91A3AF94}" destId="{761C9652-5F3B-46DA-8B60-B2C751AFB094}" srcOrd="0" destOrd="0" presId="urn:microsoft.com/office/officeart/2016/7/layout/RoundedRectangleTimeline"/>
    <dgm:cxn modelId="{D9BD45FB-2363-4577-B906-085282BABD83}" srcId="{63895A19-9990-4F2F-81A8-8CF5E79219B9}" destId="{A792A718-94B3-4505-BE57-B973B7B018F4}" srcOrd="6" destOrd="0" parTransId="{3152DE62-5ED5-48A3-8653-5753B4305ED5}" sibTransId="{A4E394F2-AEC0-4F7D-BF9B-B0E8AF83EAC4}"/>
    <dgm:cxn modelId="{8BDB0B59-917F-47CB-A9EA-F73946B064FD}" type="presParOf" srcId="{CE9BC610-FD6F-4756-9279-5FF2746608B3}" destId="{BB75D3BA-55BA-46F8-84B3-BBFEFBC7EE1D}" srcOrd="0" destOrd="0" presId="urn:microsoft.com/office/officeart/2016/7/layout/RoundedRectangleTimeline"/>
    <dgm:cxn modelId="{02E49A08-6F65-43D8-97E8-FC4D88E73424}" type="presParOf" srcId="{BB75D3BA-55BA-46F8-84B3-BBFEFBC7EE1D}" destId="{66D3942E-B93D-46CD-A3A8-97A27989EFE1}" srcOrd="0" destOrd="0" presId="urn:microsoft.com/office/officeart/2016/7/layout/RoundedRectangleTimeline"/>
    <dgm:cxn modelId="{DE7709AA-DA30-4CE1-8D35-DF885B8DC9CF}" type="presParOf" srcId="{BB75D3BA-55BA-46F8-84B3-BBFEFBC7EE1D}" destId="{29E1BA73-9C94-446C-948F-BD5305E03B18}" srcOrd="1" destOrd="0" presId="urn:microsoft.com/office/officeart/2016/7/layout/RoundedRectangleTimeline"/>
    <dgm:cxn modelId="{29DA435E-0FC3-4C2D-A330-A94B9A635308}" type="presParOf" srcId="{BB75D3BA-55BA-46F8-84B3-BBFEFBC7EE1D}" destId="{C26B38A6-DA0E-411E-A10E-5AA1DCC3A09C}" srcOrd="2" destOrd="0" presId="urn:microsoft.com/office/officeart/2016/7/layout/RoundedRectangleTimeline"/>
    <dgm:cxn modelId="{6746C660-F517-4198-B397-21215BABE42A}" type="presParOf" srcId="{BB75D3BA-55BA-46F8-84B3-BBFEFBC7EE1D}" destId="{99E8E9C3-2E0E-4F9F-A038-8FF32419BE4E}" srcOrd="3" destOrd="0" presId="urn:microsoft.com/office/officeart/2016/7/layout/RoundedRectangleTimeline"/>
    <dgm:cxn modelId="{CB7B2BC9-E8DD-48C9-A336-92480A524806}" type="presParOf" srcId="{BB75D3BA-55BA-46F8-84B3-BBFEFBC7EE1D}" destId="{7320F782-665B-495F-ACA8-1B31A7243AB5}" srcOrd="4" destOrd="0" presId="urn:microsoft.com/office/officeart/2016/7/layout/RoundedRectangleTimeline"/>
    <dgm:cxn modelId="{A3ACCC95-3D94-4F57-A253-925FA93EB31F}" type="presParOf" srcId="{CE9BC610-FD6F-4756-9279-5FF2746608B3}" destId="{9A47F0FE-5313-4256-9D40-F8ADB5DED7B2}" srcOrd="1" destOrd="0" presId="urn:microsoft.com/office/officeart/2016/7/layout/RoundedRectangleTimeline"/>
    <dgm:cxn modelId="{9F1E9A1C-7E2A-4DF5-A7FC-4E4C7EBF8209}" type="presParOf" srcId="{CE9BC610-FD6F-4756-9279-5FF2746608B3}" destId="{5D976AFB-CBB5-4159-AA7C-E1A6C9780034}" srcOrd="2" destOrd="0" presId="urn:microsoft.com/office/officeart/2016/7/layout/RoundedRectangleTimeline"/>
    <dgm:cxn modelId="{00FA052B-064C-4A7F-9F27-365A54EC59B6}" type="presParOf" srcId="{5D976AFB-CBB5-4159-AA7C-E1A6C9780034}" destId="{30E331DA-B55B-4836-B883-2974528B0480}" srcOrd="0" destOrd="0" presId="urn:microsoft.com/office/officeart/2016/7/layout/RoundedRectangleTimeline"/>
    <dgm:cxn modelId="{F4D504AF-8098-49C9-9AF3-616D9431F872}" type="presParOf" srcId="{5D976AFB-CBB5-4159-AA7C-E1A6C9780034}" destId="{761C9652-5F3B-46DA-8B60-B2C751AFB094}" srcOrd="1" destOrd="0" presId="urn:microsoft.com/office/officeart/2016/7/layout/RoundedRectangleTimeline"/>
    <dgm:cxn modelId="{C83133A8-35DB-43DB-B427-5FBD64DA8C9D}" type="presParOf" srcId="{5D976AFB-CBB5-4159-AA7C-E1A6C9780034}" destId="{7AEA4EEF-1A8C-4E9E-AD13-2337ED8DD167}" srcOrd="2" destOrd="0" presId="urn:microsoft.com/office/officeart/2016/7/layout/RoundedRectangleTimeline"/>
    <dgm:cxn modelId="{0AD6F4DE-4488-42E6-8F87-4973FBCC73ED}" type="presParOf" srcId="{5D976AFB-CBB5-4159-AA7C-E1A6C9780034}" destId="{C9352ACA-9BC1-4302-A6A3-5B0D1EE3A89B}" srcOrd="3" destOrd="0" presId="urn:microsoft.com/office/officeart/2016/7/layout/RoundedRectangleTimeline"/>
    <dgm:cxn modelId="{FB6C1E38-2CF6-4B88-8821-CE414744D40D}" type="presParOf" srcId="{5D976AFB-CBB5-4159-AA7C-E1A6C9780034}" destId="{C6725DEC-D749-4A6C-9F20-459560AE91A3}" srcOrd="4" destOrd="0" presId="urn:microsoft.com/office/officeart/2016/7/layout/RoundedRectangleTimeline"/>
    <dgm:cxn modelId="{F4788952-58F5-489D-8A44-2FB17FB8C182}" type="presParOf" srcId="{CE9BC610-FD6F-4756-9279-5FF2746608B3}" destId="{C7B85DC4-6A35-4B74-9316-D5F657B8D8B9}" srcOrd="3" destOrd="0" presId="urn:microsoft.com/office/officeart/2016/7/layout/RoundedRectangleTimeline"/>
    <dgm:cxn modelId="{38C5BC80-C9EF-4FBF-A9A3-37FEEA403EF8}" type="presParOf" srcId="{CE9BC610-FD6F-4756-9279-5FF2746608B3}" destId="{BE74C46C-8808-4693-A18F-5C0B03CB393F}" srcOrd="4" destOrd="0" presId="urn:microsoft.com/office/officeart/2016/7/layout/RoundedRectangleTimeline"/>
    <dgm:cxn modelId="{EE61CCF4-2E1F-4419-A8F8-84558B741E2F}" type="presParOf" srcId="{BE74C46C-8808-4693-A18F-5C0B03CB393F}" destId="{7C4571D5-1A0E-4E06-ABBB-2B9FCFE1B600}" srcOrd="0" destOrd="0" presId="urn:microsoft.com/office/officeart/2016/7/layout/RoundedRectangleTimeline"/>
    <dgm:cxn modelId="{908699F6-AD29-4057-8CDB-CB7C7CA696E5}" type="presParOf" srcId="{BE74C46C-8808-4693-A18F-5C0B03CB393F}" destId="{BE0B3BB7-622F-480E-B7D2-7E63B8438D6A}" srcOrd="1" destOrd="0" presId="urn:microsoft.com/office/officeart/2016/7/layout/RoundedRectangleTimeline"/>
    <dgm:cxn modelId="{DB1DEF4C-8B94-4CF0-B72D-470C8FFEBB64}" type="presParOf" srcId="{BE74C46C-8808-4693-A18F-5C0B03CB393F}" destId="{C48A9244-715A-42BC-BEE9-E566F6E2CA66}" srcOrd="2" destOrd="0" presId="urn:microsoft.com/office/officeart/2016/7/layout/RoundedRectangleTimeline"/>
    <dgm:cxn modelId="{B9F9F442-EACF-4748-8475-D327928972F6}" type="presParOf" srcId="{BE74C46C-8808-4693-A18F-5C0B03CB393F}" destId="{DBBACE52-45EA-4F10-8DB9-F5B6B48E545A}" srcOrd="3" destOrd="0" presId="urn:microsoft.com/office/officeart/2016/7/layout/RoundedRectangleTimeline"/>
    <dgm:cxn modelId="{73B686CB-C5AD-4428-A40A-77AD6EB5AAE7}" type="presParOf" srcId="{BE74C46C-8808-4693-A18F-5C0B03CB393F}" destId="{6D973677-67EA-4C52-999F-D06D8E5E8E6C}" srcOrd="4" destOrd="0" presId="urn:microsoft.com/office/officeart/2016/7/layout/RoundedRectangleTimeline"/>
    <dgm:cxn modelId="{16000924-FDFC-4647-9CC5-4835616EF5B8}" type="presParOf" srcId="{CE9BC610-FD6F-4756-9279-5FF2746608B3}" destId="{F6CD801E-B36B-405A-BC06-FBF3E9E69AB1}" srcOrd="5" destOrd="0" presId="urn:microsoft.com/office/officeart/2016/7/layout/RoundedRectangleTimeline"/>
    <dgm:cxn modelId="{C85FED75-5EF5-4734-9B5D-34BEF58D4C8D}" type="presParOf" srcId="{CE9BC610-FD6F-4756-9279-5FF2746608B3}" destId="{E6A48DD3-879A-4381-8F7E-E49AEAD46D62}" srcOrd="6" destOrd="0" presId="urn:microsoft.com/office/officeart/2016/7/layout/RoundedRectangleTimeline"/>
    <dgm:cxn modelId="{825859A6-4C3A-42E5-86E1-757BE00E9294}" type="presParOf" srcId="{E6A48DD3-879A-4381-8F7E-E49AEAD46D62}" destId="{3A270A10-1FCF-460A-BFF9-46C5DC9A9106}" srcOrd="0" destOrd="0" presId="urn:microsoft.com/office/officeart/2016/7/layout/RoundedRectangleTimeline"/>
    <dgm:cxn modelId="{6B7D50DC-C4D7-48E6-989F-5FD555EE01E4}" type="presParOf" srcId="{E6A48DD3-879A-4381-8F7E-E49AEAD46D62}" destId="{BA95347B-3037-46E9-B933-397CF120B73D}" srcOrd="1" destOrd="0" presId="urn:microsoft.com/office/officeart/2016/7/layout/RoundedRectangleTimeline"/>
    <dgm:cxn modelId="{B21EF316-30D7-43C1-B482-D8D414D93B59}" type="presParOf" srcId="{E6A48DD3-879A-4381-8F7E-E49AEAD46D62}" destId="{6F0529C3-F2A6-4E2A-A33E-7D4CFE03C583}" srcOrd="2" destOrd="0" presId="urn:microsoft.com/office/officeart/2016/7/layout/RoundedRectangleTimeline"/>
    <dgm:cxn modelId="{6ACDB796-978B-461C-AD64-1955ABB917D0}" type="presParOf" srcId="{E6A48DD3-879A-4381-8F7E-E49AEAD46D62}" destId="{91473B99-CCEE-4A4B-9832-06E1341D9216}" srcOrd="3" destOrd="0" presId="urn:microsoft.com/office/officeart/2016/7/layout/RoundedRectangleTimeline"/>
    <dgm:cxn modelId="{7A4EA7B8-4B20-4049-B7FC-3D442AAFE18E}" type="presParOf" srcId="{E6A48DD3-879A-4381-8F7E-E49AEAD46D62}" destId="{4051EDF0-55F3-4F5C-825A-039AA8C17F98}" srcOrd="4" destOrd="0" presId="urn:microsoft.com/office/officeart/2016/7/layout/RoundedRectangleTimeline"/>
    <dgm:cxn modelId="{EACF4C96-8130-4CC7-9965-42FBDEE176B5}" type="presParOf" srcId="{CE9BC610-FD6F-4756-9279-5FF2746608B3}" destId="{F1CE25B8-210C-4E97-A552-749FC1D2B4DF}" srcOrd="7" destOrd="0" presId="urn:microsoft.com/office/officeart/2016/7/layout/RoundedRectangleTimeline"/>
    <dgm:cxn modelId="{604A8AF5-52EA-4722-AB7B-DEB229AA3585}" type="presParOf" srcId="{CE9BC610-FD6F-4756-9279-5FF2746608B3}" destId="{F3552718-AF4F-4767-A92D-26CE75320F4B}" srcOrd="8" destOrd="0" presId="urn:microsoft.com/office/officeart/2016/7/layout/RoundedRectangleTimeline"/>
    <dgm:cxn modelId="{B8BED757-6D30-4C73-AB7C-E57C1A01F2EF}" type="presParOf" srcId="{F3552718-AF4F-4767-A92D-26CE75320F4B}" destId="{F7EBC0ED-101F-4A1D-888F-911B661F6C4F}" srcOrd="0" destOrd="0" presId="urn:microsoft.com/office/officeart/2016/7/layout/RoundedRectangleTimeline"/>
    <dgm:cxn modelId="{495DDFE8-E2E7-4E96-BDF8-46EA3FF07FD0}" type="presParOf" srcId="{F3552718-AF4F-4767-A92D-26CE75320F4B}" destId="{A249B2F2-6F8C-45E6-83CE-9AFAB8C6664E}" srcOrd="1" destOrd="0" presId="urn:microsoft.com/office/officeart/2016/7/layout/RoundedRectangleTimeline"/>
    <dgm:cxn modelId="{7652E039-4B7F-4DBD-8878-EEDA043E999B}" type="presParOf" srcId="{F3552718-AF4F-4767-A92D-26CE75320F4B}" destId="{E2369796-E8A5-4B8C-8C54-B835E5275775}" srcOrd="2" destOrd="0" presId="urn:microsoft.com/office/officeart/2016/7/layout/RoundedRectangleTimeline"/>
    <dgm:cxn modelId="{9F93497E-2676-4AD1-930A-3CD7002873FE}" type="presParOf" srcId="{F3552718-AF4F-4767-A92D-26CE75320F4B}" destId="{2D9FDA7B-062C-47A3-8878-1F63D7E53106}" srcOrd="3" destOrd="0" presId="urn:microsoft.com/office/officeart/2016/7/layout/RoundedRectangleTimeline"/>
    <dgm:cxn modelId="{78D63438-89DD-461E-8EC4-F7B4CF4F428B}" type="presParOf" srcId="{F3552718-AF4F-4767-A92D-26CE75320F4B}" destId="{68DA1F45-0C05-4A2C-84D5-12566B5C2B3F}" srcOrd="4" destOrd="0" presId="urn:microsoft.com/office/officeart/2016/7/layout/RoundedRectangleTimeline"/>
    <dgm:cxn modelId="{83F014E0-EA0A-4F8D-9CA3-CDE591BED2F5}" type="presParOf" srcId="{CE9BC610-FD6F-4756-9279-5FF2746608B3}" destId="{1F5B12BF-5891-439C-98B1-1C95B5EB7158}" srcOrd="9" destOrd="0" presId="urn:microsoft.com/office/officeart/2016/7/layout/RoundedRectangleTimeline"/>
    <dgm:cxn modelId="{4F2EFFBD-EFB2-4262-AE11-7A6564CA02CD}" type="presParOf" srcId="{CE9BC610-FD6F-4756-9279-5FF2746608B3}" destId="{7CE46E72-08D6-4C47-BC85-9DE2B5D2CAC9}" srcOrd="10" destOrd="0" presId="urn:microsoft.com/office/officeart/2016/7/layout/RoundedRectangleTimeline"/>
    <dgm:cxn modelId="{44B23E9E-8818-40E3-ACFA-1A051D2ECB4B}" type="presParOf" srcId="{7CE46E72-08D6-4C47-BC85-9DE2B5D2CAC9}" destId="{C9E18930-56E1-4C0B-BB03-5115D3D8574E}" srcOrd="0" destOrd="0" presId="urn:microsoft.com/office/officeart/2016/7/layout/RoundedRectangleTimeline"/>
    <dgm:cxn modelId="{8FD66770-D75F-4E5E-8D18-3BF36848FB9D}" type="presParOf" srcId="{7CE46E72-08D6-4C47-BC85-9DE2B5D2CAC9}" destId="{CDCCCF1E-FAF8-4031-A89E-171851A6EC7F}" srcOrd="1" destOrd="0" presId="urn:microsoft.com/office/officeart/2016/7/layout/RoundedRectangleTimeline"/>
    <dgm:cxn modelId="{F5438AB3-8FAF-4D1F-ABF1-08586123ED77}" type="presParOf" srcId="{7CE46E72-08D6-4C47-BC85-9DE2B5D2CAC9}" destId="{43578B7E-AF7F-42C8-813C-98B76314CA28}" srcOrd="2" destOrd="0" presId="urn:microsoft.com/office/officeart/2016/7/layout/RoundedRectangleTimeline"/>
    <dgm:cxn modelId="{853067F9-2DBD-4862-BC7E-44664722916F}" type="presParOf" srcId="{7CE46E72-08D6-4C47-BC85-9DE2B5D2CAC9}" destId="{39E2748C-B5B5-44E0-B2C3-4E28C09AF242}" srcOrd="3" destOrd="0" presId="urn:microsoft.com/office/officeart/2016/7/layout/RoundedRectangleTimeline"/>
    <dgm:cxn modelId="{6509AA15-6998-4A59-8AB7-340E9456FE0C}" type="presParOf" srcId="{7CE46E72-08D6-4C47-BC85-9DE2B5D2CAC9}" destId="{BD3156A7-6984-4014-875D-37817142E963}" srcOrd="4" destOrd="0" presId="urn:microsoft.com/office/officeart/2016/7/layout/RoundedRectangleTimeline"/>
    <dgm:cxn modelId="{D59AE236-CE68-49F2-A47F-D3EDCD41F6D5}" type="presParOf" srcId="{CE9BC610-FD6F-4756-9279-5FF2746608B3}" destId="{B2B606E3-B4C7-402C-8B34-91D1FEA64E19}" srcOrd="11" destOrd="0" presId="urn:microsoft.com/office/officeart/2016/7/layout/RoundedRectangleTimeline"/>
    <dgm:cxn modelId="{1C959118-941E-4360-B205-11D5CDC70A0C}" type="presParOf" srcId="{CE9BC610-FD6F-4756-9279-5FF2746608B3}" destId="{3E7D89A3-6F14-476C-AF5D-F65265DA3C71}" srcOrd="12" destOrd="0" presId="urn:microsoft.com/office/officeart/2016/7/layout/RoundedRectangleTimeline"/>
    <dgm:cxn modelId="{889B6D47-EFBA-4B71-9148-5DF721B15A65}" type="presParOf" srcId="{3E7D89A3-6F14-476C-AF5D-F65265DA3C71}" destId="{524B284A-A1DB-438E-ABFD-F87AFC738EB0}" srcOrd="0" destOrd="0" presId="urn:microsoft.com/office/officeart/2016/7/layout/RoundedRectangleTimeline"/>
    <dgm:cxn modelId="{39B25D5C-86C8-4F01-B1B6-28420E2A891B}" type="presParOf" srcId="{3E7D89A3-6F14-476C-AF5D-F65265DA3C71}" destId="{C94FDDA9-D3A5-4590-8F7D-55717B450A83}" srcOrd="1" destOrd="0" presId="urn:microsoft.com/office/officeart/2016/7/layout/RoundedRectangleTimeline"/>
    <dgm:cxn modelId="{C4B8C850-71F5-4FA8-87A7-E33BC11EC1A8}" type="presParOf" srcId="{3E7D89A3-6F14-476C-AF5D-F65265DA3C71}" destId="{3D077908-2267-4493-8B53-1BCADFFD8D6A}" srcOrd="2" destOrd="0" presId="urn:microsoft.com/office/officeart/2016/7/layout/RoundedRectangleTimeline"/>
    <dgm:cxn modelId="{7C4FE71B-818D-42D0-83BB-7A7DDFE9AB04}" type="presParOf" srcId="{3E7D89A3-6F14-476C-AF5D-F65265DA3C71}" destId="{8D63F3FD-72FF-4A2C-9F0E-710D9AABC7AF}" srcOrd="3" destOrd="0" presId="urn:microsoft.com/office/officeart/2016/7/layout/RoundedRectangleTimeline"/>
    <dgm:cxn modelId="{9DF9085D-2FE1-4D30-BF28-03B369092445}" type="presParOf" srcId="{3E7D89A3-6F14-476C-AF5D-F65265DA3C71}" destId="{D5692CB0-4E10-4F2D-9526-417373A4049B}" srcOrd="4" destOrd="0" presId="urn:microsoft.com/office/officeart/2016/7/layout/RoundedRectangleTimeline"/>
    <dgm:cxn modelId="{5DEC0C09-4E96-4F5F-BEC5-703CF67A6A7F}" type="presParOf" srcId="{CE9BC610-FD6F-4756-9279-5FF2746608B3}" destId="{445BB4D3-2E2A-4D59-87BE-1981CB9D7727}" srcOrd="13" destOrd="0" presId="urn:microsoft.com/office/officeart/2016/7/layout/RoundedRectangleTimeline"/>
    <dgm:cxn modelId="{63D82094-DDFB-4960-A262-2444902D416E}" type="presParOf" srcId="{CE9BC610-FD6F-4756-9279-5FF2746608B3}" destId="{4A249659-C6E0-4FF0-82D7-28C06587CECE}" srcOrd="14" destOrd="0" presId="urn:microsoft.com/office/officeart/2016/7/layout/RoundedRectangleTimeline"/>
    <dgm:cxn modelId="{B65A0A48-02DE-489F-BC05-AECF252233D7}" type="presParOf" srcId="{4A249659-C6E0-4FF0-82D7-28C06587CECE}" destId="{7D2E285A-A910-49C8-8A69-A530645E0FA3}" srcOrd="0" destOrd="0" presId="urn:microsoft.com/office/officeart/2016/7/layout/RoundedRectangleTimeline"/>
    <dgm:cxn modelId="{26B15BEA-977C-4DE1-8C66-C54EB2E6C9D2}" type="presParOf" srcId="{4A249659-C6E0-4FF0-82D7-28C06587CECE}" destId="{88159437-5C75-47D4-B5BE-A186B46DE61B}" srcOrd="1" destOrd="0" presId="urn:microsoft.com/office/officeart/2016/7/layout/RoundedRectangleTimeline"/>
    <dgm:cxn modelId="{DC16C262-3977-4F57-8C4D-4B7E919E21BF}" type="presParOf" srcId="{4A249659-C6E0-4FF0-82D7-28C06587CECE}" destId="{D1863C7E-4DE8-4146-96C5-AB42AC260091}" srcOrd="2" destOrd="0" presId="urn:microsoft.com/office/officeart/2016/7/layout/RoundedRectangleTimeline"/>
    <dgm:cxn modelId="{54C2CE71-92E8-4FC4-92B2-822E544E8E0D}" type="presParOf" srcId="{4A249659-C6E0-4FF0-82D7-28C06587CECE}" destId="{22D2A3DB-AD6B-4734-8CC2-7F5D815AF944}" srcOrd="3" destOrd="0" presId="urn:microsoft.com/office/officeart/2016/7/layout/RoundedRectangleTimeline"/>
    <dgm:cxn modelId="{F626720A-DB37-4554-B053-6CAF084AEA6F}" type="presParOf" srcId="{4A249659-C6E0-4FF0-82D7-28C06587CECE}" destId="{0275ADCD-F36B-4A2B-B5BD-386ED5A9A5BA}"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3942E-B93D-46CD-A3A8-97A27989EFE1}">
      <dsp:nvSpPr>
        <dsp:cNvPr id="0" name=""/>
        <dsp:cNvSpPr/>
      </dsp:nvSpPr>
      <dsp: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Feb. 2024</a:t>
          </a:r>
        </a:p>
      </dsp:txBody>
      <dsp:txXfrm rot="5400000">
        <a:off x="429467" y="1934137"/>
        <a:ext cx="1191516" cy="383684"/>
      </dsp:txXfrm>
    </dsp:sp>
    <dsp:sp modelId="{29E1BA73-9C94-446C-948F-BD5305E03B18}">
      <dsp:nvSpPr>
        <dsp:cNvPr id="0" name=""/>
        <dsp:cNvSpPr/>
      </dsp:nvSpPr>
      <dsp:spPr>
        <a:xfrm>
          <a:off x="4621"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Start of master thesis</a:t>
          </a:r>
        </a:p>
      </dsp:txBody>
      <dsp:txXfrm>
        <a:off x="4621" y="0"/>
        <a:ext cx="2020453" cy="1488186"/>
      </dsp:txXfrm>
    </dsp:sp>
    <dsp:sp modelId="{C26B38A6-DA0E-411E-A10E-5AA1DCC3A09C}">
      <dsp:nvSpPr>
        <dsp:cNvPr id="0" name=""/>
        <dsp:cNvSpPr/>
      </dsp:nvSpPr>
      <dsp: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9E8E9C3-2E0E-4F9F-A038-8FF32419BE4E}">
      <dsp:nvSpPr>
        <dsp:cNvPr id="0" name=""/>
        <dsp:cNvSpPr/>
      </dsp:nvSpPr>
      <dsp: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331DA-B55B-4836-B883-2974528B0480}">
      <dsp:nvSpPr>
        <dsp:cNvPr id="0" name=""/>
        <dsp:cNvSpPr/>
      </dsp:nvSpPr>
      <dsp: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16 Apr. 2024</a:t>
          </a:r>
        </a:p>
      </dsp:txBody>
      <dsp:txXfrm>
        <a:off x="1620983" y="1913382"/>
        <a:ext cx="1212272" cy="425196"/>
      </dsp:txXfrm>
    </dsp:sp>
    <dsp:sp modelId="{761C9652-5F3B-46DA-8B60-B2C751AFB094}">
      <dsp:nvSpPr>
        <dsp:cNvPr id="0" name=""/>
        <dsp:cNvSpPr/>
      </dsp:nvSpPr>
      <dsp:spPr>
        <a:xfrm>
          <a:off x="1216893"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Concept talk</a:t>
          </a:r>
        </a:p>
      </dsp:txBody>
      <dsp:txXfrm>
        <a:off x="1216893" y="2763774"/>
        <a:ext cx="2020453" cy="1488186"/>
      </dsp:txXfrm>
    </dsp:sp>
    <dsp:sp modelId="{7AEA4EEF-1A8C-4E9E-AD13-2337ED8DD167}">
      <dsp:nvSpPr>
        <dsp:cNvPr id="0" name=""/>
        <dsp:cNvSpPr/>
      </dsp:nvSpPr>
      <dsp: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C9352ACA-9BC1-4302-A6A3-5B0D1EE3A89B}">
      <dsp:nvSpPr>
        <dsp:cNvPr id="0" name=""/>
        <dsp:cNvSpPr/>
      </dsp:nvSpPr>
      <dsp: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71D5-1A0E-4E06-ABBB-2B9FCFE1B600}">
      <dsp:nvSpPr>
        <dsp:cNvPr id="0" name=""/>
        <dsp:cNvSpPr/>
      </dsp:nvSpPr>
      <dsp: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Microsoft YaHei"/>
              <a:ea typeface="+mn-ea"/>
              <a:cs typeface="+mn-cs"/>
            </a:rPr>
            <a:t>15 May 2024</a:t>
          </a:r>
        </a:p>
      </dsp:txBody>
      <dsp:txXfrm>
        <a:off x="2833255" y="1913382"/>
        <a:ext cx="1212272" cy="425196"/>
      </dsp:txXfrm>
    </dsp:sp>
    <dsp:sp modelId="{BE0B3BB7-622F-480E-B7D2-7E63B8438D6A}">
      <dsp:nvSpPr>
        <dsp:cNvPr id="0" name=""/>
        <dsp:cNvSpPr/>
      </dsp:nvSpPr>
      <dsp:spPr>
        <a:xfrm>
          <a:off x="2429165"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Exploratory analysis </a:t>
          </a:r>
        </a:p>
      </dsp:txBody>
      <dsp:txXfrm>
        <a:off x="2429165" y="0"/>
        <a:ext cx="2020453" cy="1488186"/>
      </dsp:txXfrm>
    </dsp:sp>
    <dsp:sp modelId="{C48A9244-715A-42BC-BEE9-E566F6E2CA66}">
      <dsp:nvSpPr>
        <dsp:cNvPr id="0" name=""/>
        <dsp:cNvSpPr/>
      </dsp:nvSpPr>
      <dsp: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DBBACE52-45EA-4F10-8DB9-F5B6B48E545A}">
      <dsp:nvSpPr>
        <dsp:cNvPr id="0" name=""/>
        <dsp:cNvSpPr/>
      </dsp:nvSpPr>
      <dsp: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0A10-1FCF-460A-BFF9-46C5DC9A9106}">
      <dsp:nvSpPr>
        <dsp:cNvPr id="0" name=""/>
        <dsp:cNvSpPr/>
      </dsp:nvSpPr>
      <dsp: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June 2024</a:t>
          </a:r>
        </a:p>
      </dsp:txBody>
      <dsp:txXfrm>
        <a:off x="4045527" y="1913382"/>
        <a:ext cx="1212272" cy="425196"/>
      </dsp:txXfrm>
    </dsp:sp>
    <dsp:sp modelId="{BA95347B-3037-46E9-B933-397CF120B73D}">
      <dsp:nvSpPr>
        <dsp:cNvPr id="0" name=""/>
        <dsp:cNvSpPr/>
      </dsp:nvSpPr>
      <dsp:spPr>
        <a:xfrm>
          <a:off x="3641437"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Analysis in terms of the number of map checking</a:t>
          </a:r>
        </a:p>
      </dsp:txBody>
      <dsp:txXfrm>
        <a:off x="3641437" y="2763774"/>
        <a:ext cx="2020453" cy="1488186"/>
      </dsp:txXfrm>
    </dsp:sp>
    <dsp:sp modelId="{6F0529C3-F2A6-4E2A-A33E-7D4CFE03C583}">
      <dsp:nvSpPr>
        <dsp:cNvPr id="0" name=""/>
        <dsp:cNvSpPr/>
      </dsp:nvSpPr>
      <dsp: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1473B99-CCEE-4A4B-9832-06E1341D9216}">
      <dsp:nvSpPr>
        <dsp:cNvPr id="0" name=""/>
        <dsp:cNvSpPr/>
      </dsp:nvSpPr>
      <dsp: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BC0ED-101F-4A1D-888F-911B661F6C4F}">
      <dsp:nvSpPr>
        <dsp:cNvPr id="0" name=""/>
        <dsp:cNvSpPr/>
      </dsp:nvSpPr>
      <dsp: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July 2024</a:t>
          </a:r>
        </a:p>
      </dsp:txBody>
      <dsp:txXfrm>
        <a:off x="5257800" y="1913382"/>
        <a:ext cx="1212272" cy="425196"/>
      </dsp:txXfrm>
    </dsp:sp>
    <dsp:sp modelId="{A249B2F2-6F8C-45E6-83CE-9AFAB8C6664E}">
      <dsp:nvSpPr>
        <dsp:cNvPr id="0" name=""/>
        <dsp:cNvSpPr/>
      </dsp:nvSpPr>
      <dsp:spPr>
        <a:xfrm>
          <a:off x="4853709"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altLang="zh-CN" sz="1100" kern="1200" dirty="0">
              <a:solidFill>
                <a:srgbClr val="000000">
                  <a:hueOff val="0"/>
                  <a:satOff val="0"/>
                  <a:lumOff val="0"/>
                  <a:alphaOff val="0"/>
                </a:srgbClr>
              </a:solidFill>
              <a:latin typeface="Microsoft YaHei"/>
              <a:ea typeface="+mn-ea"/>
              <a:cs typeface="+mn-cs"/>
            </a:rPr>
            <a:t>Analysis in terms of spatial distribution of map checking</a:t>
          </a:r>
          <a:endParaRPr lang="en-US" sz="1100" kern="1200" dirty="0">
            <a:solidFill>
              <a:srgbClr val="000000">
                <a:hueOff val="0"/>
                <a:satOff val="0"/>
                <a:lumOff val="0"/>
                <a:alphaOff val="0"/>
              </a:srgbClr>
            </a:solidFill>
            <a:latin typeface="Microsoft YaHei"/>
            <a:ea typeface="+mn-ea"/>
            <a:cs typeface="+mn-cs"/>
          </a:endParaRPr>
        </a:p>
      </dsp:txBody>
      <dsp:txXfrm>
        <a:off x="4853709" y="0"/>
        <a:ext cx="2020453" cy="1488186"/>
      </dsp:txXfrm>
    </dsp:sp>
    <dsp:sp modelId="{E2369796-E8A5-4B8C-8C54-B835E5275775}">
      <dsp:nvSpPr>
        <dsp:cNvPr id="0" name=""/>
        <dsp:cNvSpPr/>
      </dsp:nvSpPr>
      <dsp: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D9FDA7B-062C-47A3-8878-1F63D7E53106}">
      <dsp:nvSpPr>
        <dsp:cNvPr id="0" name=""/>
        <dsp:cNvSpPr/>
      </dsp:nvSpPr>
      <dsp: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8930-56E1-4C0B-BB03-5115D3D8574E}">
      <dsp:nvSpPr>
        <dsp:cNvPr id="0" name=""/>
        <dsp:cNvSpPr/>
      </dsp:nvSpPr>
      <dsp: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Aug. 2024</a:t>
          </a:r>
        </a:p>
      </dsp:txBody>
      <dsp:txXfrm>
        <a:off x="6470072" y="1913382"/>
        <a:ext cx="1212272" cy="425196"/>
      </dsp:txXfrm>
    </dsp:sp>
    <dsp:sp modelId="{CDCCCF1E-FAF8-4031-A89E-171851A6EC7F}">
      <dsp:nvSpPr>
        <dsp:cNvPr id="0" name=""/>
        <dsp:cNvSpPr/>
      </dsp:nvSpPr>
      <dsp:spPr>
        <a:xfrm>
          <a:off x="6065981"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Thesis writing</a:t>
          </a:r>
        </a:p>
      </dsp:txBody>
      <dsp:txXfrm>
        <a:off x="6065981" y="2763774"/>
        <a:ext cx="2020453" cy="1488186"/>
      </dsp:txXfrm>
    </dsp:sp>
    <dsp:sp modelId="{43578B7E-AF7F-42C8-813C-98B76314CA28}">
      <dsp:nvSpPr>
        <dsp:cNvPr id="0" name=""/>
        <dsp:cNvSpPr/>
      </dsp:nvSpPr>
      <dsp: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39E2748C-B5B5-44E0-B2C3-4E28C09AF242}">
      <dsp:nvSpPr>
        <dsp:cNvPr id="0" name=""/>
        <dsp:cNvSpPr/>
      </dsp:nvSpPr>
      <dsp: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B284A-A1DB-438E-ABFD-F87AFC738EB0}">
      <dsp:nvSpPr>
        <dsp:cNvPr id="0" name=""/>
        <dsp:cNvSpPr/>
      </dsp:nvSpPr>
      <dsp: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30 Sep. 2024</a:t>
          </a:r>
        </a:p>
      </dsp:txBody>
      <dsp:txXfrm>
        <a:off x="7682344" y="1913382"/>
        <a:ext cx="1212272" cy="425196"/>
      </dsp:txXfrm>
    </dsp:sp>
    <dsp:sp modelId="{C94FDDA9-D3A5-4590-8F7D-55717B450A83}">
      <dsp:nvSpPr>
        <dsp:cNvPr id="0" name=""/>
        <dsp:cNvSpPr/>
      </dsp:nvSpPr>
      <dsp:spPr>
        <a:xfrm>
          <a:off x="7278253"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Submission of the Master’s Thesis</a:t>
          </a:r>
        </a:p>
      </dsp:txBody>
      <dsp:txXfrm>
        <a:off x="7278253" y="0"/>
        <a:ext cx="2020453" cy="1488186"/>
      </dsp:txXfrm>
    </dsp:sp>
    <dsp:sp modelId="{3D077908-2267-4493-8B53-1BCADFFD8D6A}">
      <dsp:nvSpPr>
        <dsp:cNvPr id="0" name=""/>
        <dsp:cNvSpPr/>
      </dsp:nvSpPr>
      <dsp: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8D63F3FD-72FF-4A2C-9F0E-710D9AABC7AF}">
      <dsp:nvSpPr>
        <dsp:cNvPr id="0" name=""/>
        <dsp:cNvSpPr/>
      </dsp:nvSpPr>
      <dsp: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E285A-A910-49C8-8A69-A530645E0FA3}">
      <dsp:nvSpPr>
        <dsp:cNvPr id="0" name=""/>
        <dsp:cNvSpPr/>
      </dsp:nvSpPr>
      <dsp: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Nov. 2024</a:t>
          </a:r>
        </a:p>
      </dsp:txBody>
      <dsp:txXfrm rot="-5400000">
        <a:off x="8894616" y="1934137"/>
        <a:ext cx="1191516" cy="383684"/>
      </dsp:txXfrm>
    </dsp:sp>
    <dsp:sp modelId="{88159437-5C75-47D4-B5BE-A186B46DE61B}">
      <dsp:nvSpPr>
        <dsp:cNvPr id="0" name=""/>
        <dsp:cNvSpPr/>
      </dsp:nvSpPr>
      <dsp:spPr>
        <a:xfrm>
          <a:off x="8490525"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Master’s Exam</a:t>
          </a:r>
        </a:p>
      </dsp:txBody>
      <dsp:txXfrm>
        <a:off x="8490525" y="2763774"/>
        <a:ext cx="2020453" cy="1488186"/>
      </dsp:txXfrm>
    </dsp:sp>
    <dsp:sp modelId="{D1863C7E-4DE8-4146-96C5-AB42AC260091}">
      <dsp:nvSpPr>
        <dsp:cNvPr id="0" name=""/>
        <dsp:cNvSpPr/>
      </dsp:nvSpPr>
      <dsp: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2D2A3DB-AD6B-4734-8CC2-7F5D815AF944}">
      <dsp:nvSpPr>
        <dsp:cNvPr id="0" name=""/>
        <dsp:cNvSpPr/>
      </dsp:nvSpPr>
      <dsp: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635AF-2BB4-4C7C-99BC-D9FB2CE39D49}" type="datetimeFigureOut">
              <a:rPr lang="zh-CN" altLang="en-US" smtClean="0"/>
              <a:t>2024/4/11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2BFC0-B182-4201-AFA0-E1694025C4C2}" type="slidenum">
              <a:rPr lang="zh-CN" altLang="en-US" smtClean="0"/>
              <a:t>‹#›</a:t>
            </a:fld>
            <a:endParaRPr lang="zh-CN" altLang="en-US"/>
          </a:p>
        </p:txBody>
      </p:sp>
    </p:spTree>
    <p:extLst>
      <p:ext uri="{BB962C8B-B14F-4D97-AF65-F5344CB8AC3E}">
        <p14:creationId xmlns:p14="http://schemas.microsoft.com/office/powerpoint/2010/main" val="31502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a:t>
            </a:fld>
            <a:endParaRPr lang="zh-CN" altLang="en-US"/>
          </a:p>
        </p:txBody>
      </p:sp>
    </p:spTree>
    <p:extLst>
      <p:ext uri="{BB962C8B-B14F-4D97-AF65-F5344CB8AC3E}">
        <p14:creationId xmlns:p14="http://schemas.microsoft.com/office/powerpoint/2010/main" val="3830609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10</a:t>
            </a:fld>
            <a:endParaRPr lang="zh-CN" altLang="en-US"/>
          </a:p>
        </p:txBody>
      </p:sp>
    </p:spTree>
    <p:extLst>
      <p:ext uri="{BB962C8B-B14F-4D97-AF65-F5344CB8AC3E}">
        <p14:creationId xmlns:p14="http://schemas.microsoft.com/office/powerpoint/2010/main" val="2289449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11</a:t>
            </a:fld>
            <a:endParaRPr lang="zh-CN" altLang="en-US"/>
          </a:p>
        </p:txBody>
      </p:sp>
    </p:spTree>
    <p:extLst>
      <p:ext uri="{BB962C8B-B14F-4D97-AF65-F5344CB8AC3E}">
        <p14:creationId xmlns:p14="http://schemas.microsoft.com/office/powerpoint/2010/main" val="298367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12</a:t>
            </a:fld>
            <a:endParaRPr lang="zh-CN" altLang="en-US"/>
          </a:p>
        </p:txBody>
      </p:sp>
    </p:spTree>
    <p:extLst>
      <p:ext uri="{BB962C8B-B14F-4D97-AF65-F5344CB8AC3E}">
        <p14:creationId xmlns:p14="http://schemas.microsoft.com/office/powerpoint/2010/main" val="119340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13</a:t>
            </a:fld>
            <a:endParaRPr lang="zh-CN" altLang="en-US"/>
          </a:p>
        </p:txBody>
      </p:sp>
    </p:spTree>
    <p:extLst>
      <p:ext uri="{BB962C8B-B14F-4D97-AF65-F5344CB8AC3E}">
        <p14:creationId xmlns:p14="http://schemas.microsoft.com/office/powerpoint/2010/main" val="3598838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14</a:t>
            </a:fld>
            <a:endParaRPr lang="zh-CN" altLang="en-US"/>
          </a:p>
        </p:txBody>
      </p:sp>
    </p:spTree>
    <p:extLst>
      <p:ext uri="{BB962C8B-B14F-4D97-AF65-F5344CB8AC3E}">
        <p14:creationId xmlns:p14="http://schemas.microsoft.com/office/powerpoint/2010/main" val="1406314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15</a:t>
            </a:fld>
            <a:endParaRPr lang="zh-CN" altLang="en-US"/>
          </a:p>
        </p:txBody>
      </p:sp>
    </p:spTree>
    <p:extLst>
      <p:ext uri="{BB962C8B-B14F-4D97-AF65-F5344CB8AC3E}">
        <p14:creationId xmlns:p14="http://schemas.microsoft.com/office/powerpoint/2010/main" val="2853095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16</a:t>
            </a:fld>
            <a:endParaRPr lang="zh-CN" altLang="en-US"/>
          </a:p>
        </p:txBody>
      </p:sp>
    </p:spTree>
    <p:extLst>
      <p:ext uri="{BB962C8B-B14F-4D97-AF65-F5344CB8AC3E}">
        <p14:creationId xmlns:p14="http://schemas.microsoft.com/office/powerpoint/2010/main" val="242365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2</a:t>
            </a:fld>
            <a:endParaRPr lang="zh-CN" altLang="en-US"/>
          </a:p>
        </p:txBody>
      </p:sp>
    </p:spTree>
    <p:extLst>
      <p:ext uri="{BB962C8B-B14F-4D97-AF65-F5344CB8AC3E}">
        <p14:creationId xmlns:p14="http://schemas.microsoft.com/office/powerpoint/2010/main" val="415057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3</a:t>
            </a:fld>
            <a:endParaRPr lang="zh-CN" altLang="en-US"/>
          </a:p>
        </p:txBody>
      </p:sp>
    </p:spTree>
    <p:extLst>
      <p:ext uri="{BB962C8B-B14F-4D97-AF65-F5344CB8AC3E}">
        <p14:creationId xmlns:p14="http://schemas.microsoft.com/office/powerpoint/2010/main" val="226476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4</a:t>
            </a:fld>
            <a:endParaRPr lang="zh-CN" altLang="en-US"/>
          </a:p>
        </p:txBody>
      </p:sp>
    </p:spTree>
    <p:extLst>
      <p:ext uri="{BB962C8B-B14F-4D97-AF65-F5344CB8AC3E}">
        <p14:creationId xmlns:p14="http://schemas.microsoft.com/office/powerpoint/2010/main" val="3133789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5</a:t>
            </a:fld>
            <a:endParaRPr lang="zh-CN" altLang="en-US"/>
          </a:p>
        </p:txBody>
      </p:sp>
    </p:spTree>
    <p:extLst>
      <p:ext uri="{BB962C8B-B14F-4D97-AF65-F5344CB8AC3E}">
        <p14:creationId xmlns:p14="http://schemas.microsoft.com/office/powerpoint/2010/main" val="256909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6</a:t>
            </a:fld>
            <a:endParaRPr lang="zh-CN" altLang="en-US"/>
          </a:p>
        </p:txBody>
      </p:sp>
    </p:spTree>
    <p:extLst>
      <p:ext uri="{BB962C8B-B14F-4D97-AF65-F5344CB8AC3E}">
        <p14:creationId xmlns:p14="http://schemas.microsoft.com/office/powerpoint/2010/main" val="176569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7</a:t>
            </a:fld>
            <a:endParaRPr lang="zh-CN" altLang="en-US"/>
          </a:p>
        </p:txBody>
      </p:sp>
    </p:spTree>
    <p:extLst>
      <p:ext uri="{BB962C8B-B14F-4D97-AF65-F5344CB8AC3E}">
        <p14:creationId xmlns:p14="http://schemas.microsoft.com/office/powerpoint/2010/main" val="1490661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8</a:t>
            </a:fld>
            <a:endParaRPr lang="zh-CN" altLang="en-US"/>
          </a:p>
        </p:txBody>
      </p:sp>
    </p:spTree>
    <p:extLst>
      <p:ext uri="{BB962C8B-B14F-4D97-AF65-F5344CB8AC3E}">
        <p14:creationId xmlns:p14="http://schemas.microsoft.com/office/powerpoint/2010/main" val="1655799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9</a:t>
            </a:fld>
            <a:endParaRPr lang="zh-CN" altLang="en-US"/>
          </a:p>
        </p:txBody>
      </p:sp>
    </p:spTree>
    <p:extLst>
      <p:ext uri="{BB962C8B-B14F-4D97-AF65-F5344CB8AC3E}">
        <p14:creationId xmlns:p14="http://schemas.microsoft.com/office/powerpoint/2010/main" val="215837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911225" y="3429000"/>
            <a:ext cx="10369550" cy="1752600"/>
          </a:xfrm>
          <a:prstGeom prst="rect">
            <a:avLst/>
          </a:prstGeom>
        </p:spPr>
        <p:txBody>
          <a:bodyPr/>
          <a:lstStyle>
            <a:lvl1pPr marL="0" indent="0">
              <a:buNone/>
              <a:defRPr/>
            </a:lvl1pPr>
          </a:lstStyle>
          <a:p>
            <a:pPr lvl="0"/>
            <a:r>
              <a:rPr lang="zh-CN" altLang="en-US" noProof="0"/>
              <a:t>单击此处编辑母版副标题样式</a:t>
            </a:r>
            <a:endParaRPr lang="en-US" noProof="0"/>
          </a:p>
        </p:txBody>
      </p:sp>
      <p:sp>
        <p:nvSpPr>
          <p:cNvPr id="2" name="Rectangle 4">
            <a:extLst>
              <a:ext uri="{FF2B5EF4-FFF2-40B4-BE49-F238E27FC236}">
                <a16:creationId xmlns:a16="http://schemas.microsoft.com/office/drawing/2014/main" id="{B5B36BB2-380D-F5C6-0A47-79B3E5068578}"/>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1077413-7C98-4B60-B97C-988C8B3F9C7F}" type="datetime1">
              <a:rPr lang="en-US" altLang="zh-CN" smtClean="0"/>
              <a:t>4/11/2024</a:t>
            </a:fld>
            <a:endParaRPr lang="en-US"/>
          </a:p>
        </p:txBody>
      </p:sp>
      <p:sp>
        <p:nvSpPr>
          <p:cNvPr id="3" name="Rectangle 5">
            <a:extLst>
              <a:ext uri="{FF2B5EF4-FFF2-40B4-BE49-F238E27FC236}">
                <a16:creationId xmlns:a16="http://schemas.microsoft.com/office/drawing/2014/main" id="{61E3C25A-CA49-580A-6447-090D87902C10}"/>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4162B4E7-1739-CB78-983E-AEF23F4358D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53D8777-8884-C479-10E7-24FED0E282C3}"/>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6415595C-D14A-470E-AD8F-5BBF2C579DAF}" type="datetime1">
              <a:rPr lang="en-US" altLang="zh-CN" smtClean="0"/>
              <a:t>4/11/2024</a:t>
            </a:fld>
            <a:endParaRPr lang="en-US"/>
          </a:p>
        </p:txBody>
      </p:sp>
      <p:sp>
        <p:nvSpPr>
          <p:cNvPr id="3" name="Rectangle 5">
            <a:extLst>
              <a:ext uri="{FF2B5EF4-FFF2-40B4-BE49-F238E27FC236}">
                <a16:creationId xmlns:a16="http://schemas.microsoft.com/office/drawing/2014/main" id="{D112A917-850D-4C7D-0721-BF5F05AD06DC}"/>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E77B6D7E-4426-8333-2540-68EE3C65ED0E}"/>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10369550"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umsplatzhalter 6"/>
          <p:cNvSpPr>
            <a:spLocks noGrp="1"/>
          </p:cNvSpPr>
          <p:nvPr>
            <p:ph type="dt" sz="half" idx="10"/>
          </p:nvPr>
        </p:nvSpPr>
        <p:spPr/>
        <p:txBody>
          <a:bodyPr/>
          <a:lstStyle/>
          <a:p>
            <a:fld id="{0F53791C-0961-4B78-A1FB-7066FD68B22D}" type="datetime1">
              <a:rPr lang="en-US" altLang="zh-CN" smtClean="0"/>
              <a:t>4/11/2024</a:t>
            </a:fld>
            <a:endParaRPr lang="en-US"/>
          </a:p>
        </p:txBody>
      </p:sp>
      <p:sp>
        <p:nvSpPr>
          <p:cNvPr id="8" name="Fußzeilenplatzhalter 7"/>
          <p:cNvSpPr>
            <a:spLocks noGrp="1"/>
          </p:cNvSpPr>
          <p:nvPr>
            <p:ph type="ftr" sz="quarter" idx="11"/>
          </p:nvPr>
        </p:nvSpPr>
        <p:spPr/>
        <p:txBody>
          <a:bodyPr/>
          <a:lstStyle/>
          <a:p>
            <a:r>
              <a:rPr lang="en-US"/>
              <a:t>Title of the presentation, Author</a:t>
            </a:r>
          </a:p>
        </p:txBody>
      </p:sp>
      <p:sp>
        <p:nvSpPr>
          <p:cNvPr id="9" name="Foliennummernplatzhalter 8"/>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Inhaltsplatzhalter 2"/>
          <p:cNvSpPr>
            <a:spLocks noGrp="1"/>
          </p:cNvSpPr>
          <p:nvPr>
            <p:ph idx="13"/>
          </p:nvPr>
        </p:nvSpPr>
        <p:spPr>
          <a:xfrm>
            <a:off x="6291040"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Datumsplatzhalter 7"/>
          <p:cNvSpPr>
            <a:spLocks noGrp="1"/>
          </p:cNvSpPr>
          <p:nvPr>
            <p:ph type="dt" sz="half" idx="14"/>
          </p:nvPr>
        </p:nvSpPr>
        <p:spPr/>
        <p:txBody>
          <a:bodyPr/>
          <a:lstStyle/>
          <a:p>
            <a:fld id="{4894B87B-98D4-470C-9278-D0D478D1DFB8}" type="datetime1">
              <a:rPr lang="en-US" altLang="zh-CN" smtClean="0"/>
              <a:t>4/11/2024</a:t>
            </a:fld>
            <a:endParaRPr lang="en-US"/>
          </a:p>
        </p:txBody>
      </p:sp>
      <p:sp>
        <p:nvSpPr>
          <p:cNvPr id="9" name="Fußzeilenplatzhalter 8"/>
          <p:cNvSpPr>
            <a:spLocks noGrp="1"/>
          </p:cNvSpPr>
          <p:nvPr>
            <p:ph type="ftr" sz="quarter" idx="15"/>
          </p:nvPr>
        </p:nvSpPr>
        <p:spPr/>
        <p:txBody>
          <a:bodyPr/>
          <a:lstStyle/>
          <a:p>
            <a:r>
              <a:rPr lang="en-US"/>
              <a:t>Title of the presentation, Author</a:t>
            </a:r>
          </a:p>
        </p:txBody>
      </p:sp>
      <p:sp>
        <p:nvSpPr>
          <p:cNvPr id="10" name="Foliennummernplatzhalter 9"/>
          <p:cNvSpPr>
            <a:spLocks noGrp="1"/>
          </p:cNvSpPr>
          <p:nvPr>
            <p:ph type="sldNum" sz="quarter" idx="16"/>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6" name="Datumsplatzhalter 5"/>
          <p:cNvSpPr>
            <a:spLocks noGrp="1"/>
          </p:cNvSpPr>
          <p:nvPr>
            <p:ph type="dt" sz="half" idx="10"/>
          </p:nvPr>
        </p:nvSpPr>
        <p:spPr/>
        <p:txBody>
          <a:bodyPr/>
          <a:lstStyle/>
          <a:p>
            <a:fld id="{C0CE9664-1880-4FA1-8270-16C9FA8A6CFC}" type="datetime1">
              <a:rPr lang="en-US" altLang="zh-CN" smtClean="0"/>
              <a:t>4/11/2024</a:t>
            </a:fld>
            <a:endParaRPr lang="en-US"/>
          </a:p>
        </p:txBody>
      </p:sp>
      <p:sp>
        <p:nvSpPr>
          <p:cNvPr id="7" name="Fußzeilenplatzhalter 6"/>
          <p:cNvSpPr>
            <a:spLocks noGrp="1"/>
          </p:cNvSpPr>
          <p:nvPr>
            <p:ph type="ftr" sz="quarter" idx="11"/>
          </p:nvPr>
        </p:nvSpPr>
        <p:spPr/>
        <p:txBody>
          <a:bodyPr/>
          <a:lstStyle/>
          <a:p>
            <a:r>
              <a:rPr lang="en-US"/>
              <a:t>Title of the presentation, Author</a:t>
            </a:r>
          </a:p>
        </p:txBody>
      </p:sp>
      <p:sp>
        <p:nvSpPr>
          <p:cNvPr id="8" name="Foliennummernplatzhalter 7"/>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6986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a:prstGeom prst="rect">
            <a:avLst/>
          </a:prstGeom>
        </p:spPr>
        <p:txBody>
          <a:bodyPr/>
          <a:lstStyle/>
          <a:p>
            <a:r>
              <a:rPr lang="zh-CN" altLang="en-US"/>
              <a:t>单击图标添加图片</a:t>
            </a:r>
            <a:endParaRPr lang="en-US"/>
          </a:p>
        </p:txBody>
      </p:sp>
      <p:sp>
        <p:nvSpPr>
          <p:cNvPr id="2" name="Rectangle 4">
            <a:extLst>
              <a:ext uri="{FF2B5EF4-FFF2-40B4-BE49-F238E27FC236}">
                <a16:creationId xmlns:a16="http://schemas.microsoft.com/office/drawing/2014/main" id="{7E03D175-D201-AAAF-705A-17B66000EE02}"/>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BB4F1C0-B57B-4910-9EAB-713ADCA68F3A}" type="datetime1">
              <a:rPr lang="en-US" altLang="zh-CN" smtClean="0"/>
              <a:t>4/11/2024</a:t>
            </a:fld>
            <a:endParaRPr lang="en-US"/>
          </a:p>
        </p:txBody>
      </p:sp>
      <p:sp>
        <p:nvSpPr>
          <p:cNvPr id="3" name="Rectangle 5">
            <a:extLst>
              <a:ext uri="{FF2B5EF4-FFF2-40B4-BE49-F238E27FC236}">
                <a16:creationId xmlns:a16="http://schemas.microsoft.com/office/drawing/2014/main" id="{CCA5298F-36BB-28B9-04D8-D785C0FB2D1D}"/>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FB2DE46D-B555-B50D-1DFB-AE4E759AC614}"/>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1282136"/>
      </p:ext>
    </p:extLst>
  </p:cSld>
  <p:clrMapOvr>
    <a:masterClrMapping/>
  </p:clrMapOvr>
  <p:extLst>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889B73E1-F87D-46AF-9038-928C0C7AA1D3}" type="datetime1">
              <a:rPr lang="en-US" altLang="zh-CN" smtClean="0"/>
              <a:t>4/11/2024</a:t>
            </a:fld>
            <a:endParaRPr lang="en-US"/>
          </a:p>
        </p:txBody>
      </p:sp>
      <p:sp>
        <p:nvSpPr>
          <p:cNvPr id="6" name="Fußzeilenplatzhalter 5"/>
          <p:cNvSpPr>
            <a:spLocks noGrp="1"/>
          </p:cNvSpPr>
          <p:nvPr>
            <p:ph type="ftr" sz="quarter" idx="11"/>
          </p:nvPr>
        </p:nvSpPr>
        <p:spPr/>
        <p:txBody>
          <a:bodyPr/>
          <a:lstStyle/>
          <a:p>
            <a:r>
              <a:rPr lang="en-US"/>
              <a:t>Title of the presentation, Author</a:t>
            </a:r>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18112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BB5E-D098-ED46-2EC8-5EA61430642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FFC609-4C32-C6C6-1C2C-3FA6E9FCA6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 name="Rectangle 4">
            <a:extLst>
              <a:ext uri="{FF2B5EF4-FFF2-40B4-BE49-F238E27FC236}">
                <a16:creationId xmlns:a16="http://schemas.microsoft.com/office/drawing/2014/main" id="{EE7F46D4-E4CE-A013-B859-B0BB98162070}"/>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47A387B0-4E5A-459F-BA69-AF8D7B20FD79}" type="datetime1">
              <a:rPr lang="en-US" altLang="zh-CN" smtClean="0"/>
              <a:t>4/11/2024</a:t>
            </a:fld>
            <a:endParaRPr lang="en-US"/>
          </a:p>
        </p:txBody>
      </p:sp>
      <p:sp>
        <p:nvSpPr>
          <p:cNvPr id="11" name="Rectangle 5">
            <a:extLst>
              <a:ext uri="{FF2B5EF4-FFF2-40B4-BE49-F238E27FC236}">
                <a16:creationId xmlns:a16="http://schemas.microsoft.com/office/drawing/2014/main" id="{DE5DDD78-B829-29D3-D901-B6294B46BF25}"/>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2" name="Rectangle 6">
            <a:extLst>
              <a:ext uri="{FF2B5EF4-FFF2-40B4-BE49-F238E27FC236}">
                <a16:creationId xmlns:a16="http://schemas.microsoft.com/office/drawing/2014/main" id="{BBB0D34A-C064-A9D2-04C0-0D7B58C6037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58813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9000" b="-9000"/>
          </a:stretch>
        </a:blip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F2920AED-A913-4FAE-9B02-03C54A1F783A}" type="datetime1">
              <a:rPr lang="en-US" altLang="zh-CN" smtClean="0"/>
              <a:t>4/11/2024</a:t>
            </a:fld>
            <a:endParaRPr lang="en-US"/>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
        <p:nvSpPr>
          <p:cNvPr id="1034" name="Line 10"/>
          <p:cNvSpPr>
            <a:spLocks noChangeShapeType="1"/>
          </p:cNvSpPr>
          <p:nvPr userDrawn="1"/>
        </p:nvSpPr>
        <p:spPr bwMode="auto">
          <a:xfrm>
            <a:off x="0" y="587254"/>
            <a:ext cx="12192000" cy="0"/>
          </a:xfrm>
          <a:prstGeom prst="line">
            <a:avLst/>
          </a:prstGeom>
          <a:noFill/>
          <a:ln w="15875">
            <a:solidFill>
              <a:srgbClr val="A3ADB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700"/>
          </a:p>
        </p:txBody>
      </p:sp>
      <p:sp>
        <p:nvSpPr>
          <p:cNvPr id="2" name="文本框 1">
            <a:extLst>
              <a:ext uri="{FF2B5EF4-FFF2-40B4-BE49-F238E27FC236}">
                <a16:creationId xmlns:a16="http://schemas.microsoft.com/office/drawing/2014/main" id="{E7093A05-CAF1-69DA-80FF-1934A2045CE7}"/>
              </a:ext>
            </a:extLst>
          </p:cNvPr>
          <p:cNvSpPr txBox="1"/>
          <p:nvPr userDrawn="1"/>
        </p:nvSpPr>
        <p:spPr>
          <a:xfrm>
            <a:off x="197299" y="57946"/>
            <a:ext cx="2841390" cy="461665"/>
          </a:xfrm>
          <a:prstGeom prst="rect">
            <a:avLst/>
          </a:prstGeom>
          <a:noFill/>
        </p:spPr>
        <p:txBody>
          <a:bodyPr wrap="square" rtlCol="0">
            <a:spAutoFit/>
          </a:bodyPr>
          <a:lstStyle/>
          <a:p>
            <a:r>
              <a:rPr lang="en-US" altLang="zh-CN" sz="2400" b="1" dirty="0">
                <a:latin typeface="Amasis MT Pro Medium" panose="02040604050005020304" pitchFamily="18" charset="0"/>
              </a:rPr>
              <a:t>UZH</a:t>
            </a:r>
            <a:endParaRPr lang="zh-CN" altLang="en-US" sz="2400" b="1" dirty="0">
              <a:latin typeface="Amasis MT Pro Medium" panose="0204060405000502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6" r:id="rId4"/>
    <p:sldLayoutId id="2147483663" r:id="rId5"/>
    <p:sldLayoutId id="2147483667" r:id="rId6"/>
    <p:sldLayoutId id="2147483664" r:id="rId7"/>
    <p:sldLayoutId id="2147483668" r:id="rId8"/>
  </p:sldLayoutIdLst>
  <p:hf hdr="0" ft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4" userDrawn="1">
          <p15:clr>
            <a:srgbClr val="F26B43"/>
          </p15:clr>
        </p15:guide>
        <p15:guide id="2" pos="7106" userDrawn="1">
          <p15:clr>
            <a:srgbClr val="F26B43"/>
          </p15:clr>
        </p15:guide>
        <p15:guide id="3" orient="horz" pos="1389" userDrawn="1">
          <p15:clr>
            <a:srgbClr val="F26B43"/>
          </p15:clr>
        </p15:guide>
        <p15:guide id="4" orient="horz" pos="79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3.mp4"/><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视频 3" descr="Skyscrapers And Location Icons">
            <a:extLst>
              <a:ext uri="{FF2B5EF4-FFF2-40B4-BE49-F238E27FC236}">
                <a16:creationId xmlns:a16="http://schemas.microsoft.com/office/drawing/2014/main" id="{92BF6151-232A-A551-75BB-254FA22A5D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259" r="-1" b="-1"/>
          <a:stretch/>
        </p:blipFill>
        <p:spPr>
          <a:xfrm>
            <a:off x="20" y="10"/>
            <a:ext cx="12188931" cy="6857990"/>
          </a:xfrm>
          <a:prstGeom prst="rect">
            <a:avLst/>
          </a:prstGeom>
        </p:spPr>
      </p:pic>
      <p:sp>
        <p:nvSpPr>
          <p:cNvPr id="2" name="标题 1">
            <a:extLst>
              <a:ext uri="{FF2B5EF4-FFF2-40B4-BE49-F238E27FC236}">
                <a16:creationId xmlns:a16="http://schemas.microsoft.com/office/drawing/2014/main" id="{8D078488-9AB1-31E7-D45A-7C0812503D5B}"/>
              </a:ext>
            </a:extLst>
          </p:cNvPr>
          <p:cNvSpPr>
            <a:spLocks noGrp="1"/>
          </p:cNvSpPr>
          <p:nvPr>
            <p:ph type="ctrTitle"/>
          </p:nvPr>
        </p:nvSpPr>
        <p:spPr>
          <a:xfrm>
            <a:off x="1527048" y="1124712"/>
            <a:ext cx="9144000" cy="3063240"/>
          </a:xfrm>
          <a:solidFill>
            <a:schemeClr val="tx1">
              <a:alpha val="37000"/>
            </a:schemeClr>
          </a:solidFill>
        </p:spPr>
        <p:txBody>
          <a:bodyPr>
            <a:normAutofit/>
          </a:bodyPr>
          <a:lstStyle/>
          <a:p>
            <a:pPr algn="ctr">
              <a:lnSpc>
                <a:spcPct val="95000"/>
              </a:lnSpc>
            </a:pPr>
            <a:r>
              <a:rPr lang="en-US" altLang="zh-CN" sz="4600" dirty="0">
                <a:solidFill>
                  <a:schemeClr val="bg1"/>
                </a:solidFill>
              </a:rPr>
              <a:t>Where is a mobile map used in map-assisted pedestrian navigation?</a:t>
            </a:r>
            <a:br>
              <a:rPr lang="en-US" altLang="zh-CN" sz="4600" dirty="0">
                <a:solidFill>
                  <a:schemeClr val="bg1"/>
                </a:solidFill>
              </a:rPr>
            </a:br>
            <a:endParaRPr lang="zh-CN" altLang="en-US" sz="4600" dirty="0">
              <a:solidFill>
                <a:schemeClr val="bg1"/>
              </a:solidFill>
            </a:endParaRPr>
          </a:p>
        </p:txBody>
      </p:sp>
      <p:sp>
        <p:nvSpPr>
          <p:cNvPr id="3" name="副标题 2">
            <a:extLst>
              <a:ext uri="{FF2B5EF4-FFF2-40B4-BE49-F238E27FC236}">
                <a16:creationId xmlns:a16="http://schemas.microsoft.com/office/drawing/2014/main" id="{9D01A7E8-73A4-2A66-3593-C2EA639D8157}"/>
              </a:ext>
            </a:extLst>
          </p:cNvPr>
          <p:cNvSpPr>
            <a:spLocks noGrp="1"/>
          </p:cNvSpPr>
          <p:nvPr>
            <p:ph type="subTitle" idx="1"/>
          </p:nvPr>
        </p:nvSpPr>
        <p:spPr>
          <a:xfrm>
            <a:off x="1527048" y="4599432"/>
            <a:ext cx="9144000" cy="1227520"/>
          </a:xfrm>
          <a:solidFill>
            <a:schemeClr val="tx1">
              <a:alpha val="34000"/>
            </a:schemeClr>
          </a:solidFill>
        </p:spPr>
        <p:txBody>
          <a:bodyPr>
            <a:normAutofit fontScale="92500" lnSpcReduction="20000"/>
          </a:bodyPr>
          <a:lstStyle/>
          <a:p>
            <a:pPr algn="l">
              <a:lnSpc>
                <a:spcPct val="95000"/>
              </a:lnSpc>
            </a:pPr>
            <a:r>
              <a:rPr lang="en-US" altLang="zh-CN" sz="1800" dirty="0">
                <a:solidFill>
                  <a:schemeClr val="bg1"/>
                </a:solidFill>
                <a:effectLst>
                  <a:outerShdw blurRad="38100" dist="38100" dir="2700000" algn="tl">
                    <a:srgbClr val="000000">
                      <a:alpha val="43137"/>
                    </a:srgbClr>
                  </a:outerShdw>
                </a:effectLst>
              </a:rPr>
              <a:t>Author:             Zhengfang Xu</a:t>
            </a:r>
          </a:p>
          <a:p>
            <a:pPr algn="l">
              <a:lnSpc>
                <a:spcPct val="95000"/>
              </a:lnSpc>
            </a:pPr>
            <a:endParaRPr lang="en-US" altLang="zh-CN" sz="1800" dirty="0">
              <a:solidFill>
                <a:schemeClr val="bg1"/>
              </a:solidFill>
              <a:effectLst>
                <a:outerShdw blurRad="38100" dist="38100" dir="2700000" algn="tl">
                  <a:srgbClr val="000000">
                    <a:alpha val="43137"/>
                  </a:srgbClr>
                </a:outerShdw>
              </a:effectLst>
            </a:endParaRPr>
          </a:p>
          <a:p>
            <a:pPr algn="l">
              <a:lnSpc>
                <a:spcPct val="95000"/>
              </a:lnSpc>
            </a:pPr>
            <a:r>
              <a:rPr lang="en-US" altLang="zh-CN" sz="1800" dirty="0">
                <a:solidFill>
                  <a:schemeClr val="bg1"/>
                </a:solidFill>
                <a:effectLst>
                  <a:outerShdw blurRad="38100" dist="38100" dir="2700000" algn="tl">
                    <a:srgbClr val="000000">
                      <a:alpha val="43137"/>
                    </a:srgbClr>
                  </a:outerShdw>
                </a:effectLst>
              </a:rPr>
              <a:t>Supervisor:       Prof. Dr. Sara Irina Fabrikant</a:t>
            </a:r>
          </a:p>
          <a:p>
            <a:pPr algn="l">
              <a:lnSpc>
                <a:spcPct val="95000"/>
              </a:lnSpc>
            </a:pPr>
            <a:r>
              <a:rPr lang="zh-CN" altLang="en-US" sz="1800" dirty="0">
                <a:solidFill>
                  <a:schemeClr val="bg1"/>
                </a:solidFill>
                <a:effectLst>
                  <a:outerShdw blurRad="38100" dist="38100" dir="2700000" algn="tl">
                    <a:srgbClr val="000000">
                      <a:alpha val="43137"/>
                    </a:srgbClr>
                  </a:outerShdw>
                </a:effectLst>
              </a:rPr>
              <a:t>                         </a:t>
            </a:r>
            <a:r>
              <a:rPr lang="en-US" altLang="zh-CN" sz="1800" dirty="0">
                <a:solidFill>
                  <a:schemeClr val="bg1"/>
                </a:solidFill>
                <a:effectLst>
                  <a:outerShdw blurRad="38100" dist="38100" dir="2700000" algn="tl">
                    <a:srgbClr val="000000">
                      <a:alpha val="43137"/>
                    </a:srgbClr>
                  </a:outerShdw>
                </a:effectLst>
              </a:rPr>
              <a:t>Dr. Mona </a:t>
            </a:r>
            <a:r>
              <a:rPr lang="en-US" altLang="zh-CN" sz="1800" dirty="0" err="1">
                <a:solidFill>
                  <a:schemeClr val="bg1"/>
                </a:solidFill>
                <a:effectLst>
                  <a:outerShdw blurRad="38100" dist="38100" dir="2700000" algn="tl">
                    <a:srgbClr val="000000">
                      <a:alpha val="43137"/>
                    </a:srgbClr>
                  </a:outerShdw>
                </a:effectLst>
              </a:rPr>
              <a:t>Bartling</a:t>
            </a:r>
            <a:r>
              <a:rPr lang="en-US" altLang="zh-CN" sz="1800" dirty="0">
                <a:solidFill>
                  <a:schemeClr val="bg1"/>
                </a:solidFill>
                <a:effectLst>
                  <a:outerShdw blurRad="38100" dist="38100" dir="2700000" algn="tl">
                    <a:srgbClr val="000000">
                      <a:alpha val="43137"/>
                    </a:srgbClr>
                  </a:outerShdw>
                </a:effectLst>
              </a:rPr>
              <a:t> </a:t>
            </a:r>
            <a:endParaRPr lang="zh-CN" altLang="en-US" sz="1800" dirty="0">
              <a:solidFill>
                <a:schemeClr val="bg1"/>
              </a:solidFill>
              <a:effectLst>
                <a:outerShdw blurRad="38100" dist="38100" dir="2700000" algn="tl">
                  <a:srgbClr val="000000">
                    <a:alpha val="43137"/>
                  </a:srgbClr>
                </a:outerShdw>
              </a:effectLst>
            </a:endParaRPr>
          </a:p>
          <a:p>
            <a:pPr algn="ctr">
              <a:lnSpc>
                <a:spcPct val="95000"/>
              </a:lnSpc>
            </a:pPr>
            <a:endParaRPr lang="zh-CN" altLang="en-US" sz="1050" dirty="0">
              <a:solidFill>
                <a:schemeClr val="bg1"/>
              </a:solidFill>
            </a:endParaRPr>
          </a:p>
        </p:txBody>
      </p:sp>
      <p:sp>
        <p:nvSpPr>
          <p:cNvPr id="5" name="日期占位符 4">
            <a:extLst>
              <a:ext uri="{FF2B5EF4-FFF2-40B4-BE49-F238E27FC236}">
                <a16:creationId xmlns:a16="http://schemas.microsoft.com/office/drawing/2014/main" id="{C86864F9-B728-96B7-864A-D29C8D52CE84}"/>
              </a:ext>
            </a:extLst>
          </p:cNvPr>
          <p:cNvSpPr>
            <a:spLocks noGrp="1"/>
          </p:cNvSpPr>
          <p:nvPr>
            <p:ph type="dt" sz="half" idx="2"/>
          </p:nvPr>
        </p:nvSpPr>
        <p:spPr/>
        <p:txBody>
          <a:bodyPr/>
          <a:lstStyle/>
          <a:p>
            <a:fld id="{10CB9711-B601-4A3A-885F-A923D0FA1EB4}" type="datetime1">
              <a:rPr lang="en-US" altLang="zh-CN" smtClean="0"/>
              <a:t>4/11/2024</a:t>
            </a:fld>
            <a:endParaRPr lang="en-US"/>
          </a:p>
        </p:txBody>
      </p:sp>
      <p:sp>
        <p:nvSpPr>
          <p:cNvPr id="7" name="灯片编号占位符 6">
            <a:extLst>
              <a:ext uri="{FF2B5EF4-FFF2-40B4-BE49-F238E27FC236}">
                <a16:creationId xmlns:a16="http://schemas.microsoft.com/office/drawing/2014/main" id="{FB95FB46-AAEA-BADF-01B3-F43D2B53F059}"/>
              </a:ext>
            </a:extLst>
          </p:cNvPr>
          <p:cNvSpPr>
            <a:spLocks noGrp="1"/>
          </p:cNvSpPr>
          <p:nvPr>
            <p:ph type="sldNum" sz="quarter" idx="4"/>
          </p:nvPr>
        </p:nvSpPr>
        <p:spPr/>
        <p:txBody>
          <a:bodyPr/>
          <a:lstStyle/>
          <a:p>
            <a:r>
              <a:rPr lang="en-US"/>
              <a:t>Page </a:t>
            </a:r>
            <a:fld id="{9D46F3A4-F478-9440-BC8E-B732027F4C86}" type="slidenum">
              <a:rPr lang="en-US" smtClean="0"/>
              <a:pPr/>
              <a:t>1</a:t>
            </a:fld>
            <a:endParaRPr lang="en-US"/>
          </a:p>
        </p:txBody>
      </p:sp>
    </p:spTree>
    <p:extLst>
      <p:ext uri="{BB962C8B-B14F-4D97-AF65-F5344CB8AC3E}">
        <p14:creationId xmlns:p14="http://schemas.microsoft.com/office/powerpoint/2010/main" val="41940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10</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a:t>
            </a:r>
            <a:r>
              <a:rPr lang="en-US" altLang="zh-CN" sz="2000" u="sng" dirty="0">
                <a:solidFill>
                  <a:schemeClr val="accent1">
                    <a:lumMod val="75000"/>
                  </a:schemeClr>
                </a:solidFill>
              </a:rPr>
              <a:t> </a:t>
            </a:r>
            <a:r>
              <a:rPr lang="en-US" altLang="zh-CN" sz="2400" b="1" u="sng" dirty="0">
                <a:solidFill>
                  <a:srgbClr val="0C2E52"/>
                </a:solidFill>
              </a:rPr>
              <a:t>Display</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grpSp>
        <p:nvGrpSpPr>
          <p:cNvPr id="11" name="组合 10">
            <a:extLst>
              <a:ext uri="{FF2B5EF4-FFF2-40B4-BE49-F238E27FC236}">
                <a16:creationId xmlns:a16="http://schemas.microsoft.com/office/drawing/2014/main" id="{929C45A3-83E8-FE00-5F5E-2DD00FCBB7A9}"/>
              </a:ext>
            </a:extLst>
          </p:cNvPr>
          <p:cNvGrpSpPr/>
          <p:nvPr/>
        </p:nvGrpSpPr>
        <p:grpSpPr>
          <a:xfrm>
            <a:off x="2218584" y="1226521"/>
            <a:ext cx="8188391" cy="5122888"/>
            <a:chOff x="2218584" y="1182071"/>
            <a:chExt cx="8188391" cy="5122888"/>
          </a:xfrm>
        </p:grpSpPr>
        <p:pic>
          <p:nvPicPr>
            <p:cNvPr id="7" name="图片 6">
              <a:extLst>
                <a:ext uri="{FF2B5EF4-FFF2-40B4-BE49-F238E27FC236}">
                  <a16:creationId xmlns:a16="http://schemas.microsoft.com/office/drawing/2014/main" id="{965FCD2E-0F70-3413-B4C8-A12E698ABEF9}"/>
                </a:ext>
              </a:extLst>
            </p:cNvPr>
            <p:cNvPicPr>
              <a:picLocks noChangeAspect="1"/>
            </p:cNvPicPr>
            <p:nvPr/>
          </p:nvPicPr>
          <p:blipFill>
            <a:blip r:embed="rId3"/>
            <a:stretch>
              <a:fillRect/>
            </a:stretch>
          </p:blipFill>
          <p:spPr>
            <a:xfrm>
              <a:off x="2218584" y="1182071"/>
              <a:ext cx="8188391" cy="5122888"/>
            </a:xfrm>
            <a:prstGeom prst="rect">
              <a:avLst/>
            </a:prstGeom>
            <a:ln>
              <a:noFill/>
            </a:ln>
            <a:effectLst>
              <a:outerShdw blurRad="292100" dist="139700" dir="2700000" algn="tl" rotWithShape="0">
                <a:srgbClr val="333333">
                  <a:alpha val="19000"/>
                </a:srgbClr>
              </a:outerShdw>
            </a:effectLst>
          </p:spPr>
        </p:pic>
        <p:pic>
          <p:nvPicPr>
            <p:cNvPr id="9" name="图片 8" descr="图形用户界面, 文本&#10;&#10;中度可信度描述已自动生成">
              <a:extLst>
                <a:ext uri="{FF2B5EF4-FFF2-40B4-BE49-F238E27FC236}">
                  <a16:creationId xmlns:a16="http://schemas.microsoft.com/office/drawing/2014/main" id="{89DF9060-FB48-4094-AD0F-C889AB2C9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413" y="1182071"/>
              <a:ext cx="1206562" cy="615982"/>
            </a:xfrm>
            <a:prstGeom prst="rect">
              <a:avLst/>
            </a:prstGeom>
            <a:ln>
              <a:noFill/>
            </a:ln>
            <a:effectLst>
              <a:outerShdw blurRad="292100" dist="139700" dir="2700000" algn="tl" rotWithShape="0">
                <a:srgbClr val="333333">
                  <a:alpha val="19000"/>
                </a:srgbClr>
              </a:outerShdw>
            </a:effectLst>
          </p:spPr>
        </p:pic>
      </p:grpSp>
      <p:sp>
        <p:nvSpPr>
          <p:cNvPr id="2" name="文本框 1">
            <a:extLst>
              <a:ext uri="{FF2B5EF4-FFF2-40B4-BE49-F238E27FC236}">
                <a16:creationId xmlns:a16="http://schemas.microsoft.com/office/drawing/2014/main" id="{FEC0B4FB-5FB8-F76A-D53B-23B20129F2B6}"/>
              </a:ext>
            </a:extLst>
          </p:cNvPr>
          <p:cNvSpPr txBox="1"/>
          <p:nvPr/>
        </p:nvSpPr>
        <p:spPr>
          <a:xfrm>
            <a:off x="9525064" y="1394045"/>
            <a:ext cx="841312" cy="246221"/>
          </a:xfrm>
          <a:prstGeom prst="rect">
            <a:avLst/>
          </a:prstGeom>
          <a:solidFill>
            <a:srgbClr val="FFFFFF"/>
          </a:solidFill>
          <a:ln>
            <a:noFill/>
          </a:ln>
        </p:spPr>
        <p:txBody>
          <a:bodyPr wrap="square" rtlCol="0">
            <a:spAutoFit/>
          </a:bodyPr>
          <a:lstStyle/>
          <a:p>
            <a:r>
              <a:rPr lang="en-US" altLang="zh-CN" sz="1000" dirty="0"/>
              <a:t>Light traffic</a:t>
            </a:r>
            <a:endParaRPr lang="zh-CN" altLang="en-US" sz="1000" dirty="0"/>
          </a:p>
        </p:txBody>
      </p:sp>
      <p:sp>
        <p:nvSpPr>
          <p:cNvPr id="8" name="文本框 7">
            <a:extLst>
              <a:ext uri="{FF2B5EF4-FFF2-40B4-BE49-F238E27FC236}">
                <a16:creationId xmlns:a16="http://schemas.microsoft.com/office/drawing/2014/main" id="{C57002E6-9954-F32F-EB6B-8761C1871DF9}"/>
              </a:ext>
            </a:extLst>
          </p:cNvPr>
          <p:cNvSpPr txBox="1"/>
          <p:nvPr/>
        </p:nvSpPr>
        <p:spPr>
          <a:xfrm>
            <a:off x="9483237" y="1596282"/>
            <a:ext cx="924965" cy="246221"/>
          </a:xfrm>
          <a:prstGeom prst="rect">
            <a:avLst/>
          </a:prstGeom>
          <a:solidFill>
            <a:srgbClr val="FFFFFF"/>
          </a:solidFill>
          <a:ln>
            <a:noFill/>
          </a:ln>
        </p:spPr>
        <p:txBody>
          <a:bodyPr wrap="square" rtlCol="0">
            <a:spAutoFit/>
          </a:bodyPr>
          <a:lstStyle/>
          <a:p>
            <a:r>
              <a:rPr lang="en-US" altLang="zh-CN" sz="1000" dirty="0"/>
              <a:t>Heavy traffic</a:t>
            </a:r>
            <a:endParaRPr lang="zh-CN" altLang="en-US" sz="1000" dirty="0"/>
          </a:p>
        </p:txBody>
      </p:sp>
    </p:spTree>
    <p:extLst>
      <p:ext uri="{BB962C8B-B14F-4D97-AF65-F5344CB8AC3E}">
        <p14:creationId xmlns:p14="http://schemas.microsoft.com/office/powerpoint/2010/main" val="586043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11</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a:t>
            </a:r>
            <a:r>
              <a:rPr lang="en-US" altLang="zh-CN" sz="2000" u="sng" dirty="0">
                <a:solidFill>
                  <a:schemeClr val="accent1">
                    <a:lumMod val="75000"/>
                  </a:schemeClr>
                </a:solidFill>
              </a:rPr>
              <a:t> </a:t>
            </a:r>
            <a:r>
              <a:rPr lang="en-US" altLang="zh-CN" sz="2400" b="1" u="sng" dirty="0">
                <a:solidFill>
                  <a:srgbClr val="0C2E52"/>
                </a:solidFill>
              </a:rPr>
              <a:t>Display</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pic>
        <p:nvPicPr>
          <p:cNvPr id="7" name="图片 6" descr="图示&#10;&#10;低可信度描述已自动生成">
            <a:extLst>
              <a:ext uri="{FF2B5EF4-FFF2-40B4-BE49-F238E27FC236}">
                <a16:creationId xmlns:a16="http://schemas.microsoft.com/office/drawing/2014/main" id="{D3562949-A094-B79A-578F-7826DA2A4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581" y="1358518"/>
            <a:ext cx="9577350" cy="4989659"/>
          </a:xfrm>
          <a:prstGeom prst="rect">
            <a:avLst/>
          </a:prstGeom>
          <a:ln>
            <a:noFill/>
          </a:ln>
          <a:effectLst>
            <a:outerShdw blurRad="292100" dist="139700" dir="2700000" algn="tl" rotWithShape="0">
              <a:srgbClr val="333333">
                <a:alpha val="19000"/>
              </a:srgbClr>
            </a:outerShdw>
          </a:effectLst>
        </p:spPr>
      </p:pic>
      <p:sp>
        <p:nvSpPr>
          <p:cNvPr id="8" name="流程图: 接点 7">
            <a:extLst>
              <a:ext uri="{FF2B5EF4-FFF2-40B4-BE49-F238E27FC236}">
                <a16:creationId xmlns:a16="http://schemas.microsoft.com/office/drawing/2014/main" id="{316617CB-B3F3-43BD-3A18-EA62CA42A1D4}"/>
              </a:ext>
            </a:extLst>
          </p:cNvPr>
          <p:cNvSpPr/>
          <p:nvPr/>
        </p:nvSpPr>
        <p:spPr>
          <a:xfrm>
            <a:off x="4711700" y="1917700"/>
            <a:ext cx="2197100" cy="1873250"/>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E54991A-56BF-2C31-4971-6F3C0962A376}"/>
              </a:ext>
            </a:extLst>
          </p:cNvPr>
          <p:cNvSpPr/>
          <p:nvPr/>
        </p:nvSpPr>
        <p:spPr>
          <a:xfrm>
            <a:off x="9086850" y="1465209"/>
            <a:ext cx="1325146" cy="1392291"/>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dirty="0"/>
          </a:p>
        </p:txBody>
      </p:sp>
      <p:sp>
        <p:nvSpPr>
          <p:cNvPr id="11" name="流程图: 接点 10">
            <a:extLst>
              <a:ext uri="{FF2B5EF4-FFF2-40B4-BE49-F238E27FC236}">
                <a16:creationId xmlns:a16="http://schemas.microsoft.com/office/drawing/2014/main" id="{41A95BF3-D7E0-E1EA-2825-2B5BAD2F0EFE}"/>
              </a:ext>
            </a:extLst>
          </p:cNvPr>
          <p:cNvSpPr/>
          <p:nvPr/>
        </p:nvSpPr>
        <p:spPr>
          <a:xfrm>
            <a:off x="2292350" y="4673599"/>
            <a:ext cx="1517650" cy="1488041"/>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141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4/14/2024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12</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633165" y="1361528"/>
            <a:ext cx="9478910" cy="958660"/>
          </a:xfrm>
          <a:prstGeom prst="rect">
            <a:avLst/>
          </a:prstGeom>
          <a:noFill/>
        </p:spPr>
        <p:txBody>
          <a:bodyPr wrap="square">
            <a:spAutoFit/>
          </a:bodyPr>
          <a:lstStyle/>
          <a:p>
            <a:pPr>
              <a:lnSpc>
                <a:spcPct val="150000"/>
              </a:lnSpc>
            </a:pPr>
            <a:r>
              <a:rPr lang="en-US" altLang="zh-CN" sz="2000" dirty="0"/>
              <a:t>From the perspective of </a:t>
            </a:r>
            <a:r>
              <a:rPr lang="en-US" altLang="zh-CN" sz="2000" b="1" dirty="0"/>
              <a:t>the number of map checking</a:t>
            </a:r>
            <a:r>
              <a:rPr lang="en-US" altLang="zh-CN" sz="2000" dirty="0"/>
              <a:t>:</a:t>
            </a:r>
          </a:p>
          <a:p>
            <a:pPr>
              <a:lnSpc>
                <a:spcPct val="150000"/>
              </a:lnSpc>
            </a:pPr>
            <a:endParaRPr lang="en-US" altLang="zh-CN" sz="2000" b="1" dirty="0"/>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97" y="655247"/>
            <a:ext cx="2056203" cy="2056203"/>
          </a:xfrm>
          <a:prstGeom prst="rect">
            <a:avLst/>
          </a:prstGeom>
        </p:spPr>
      </p:pic>
      <p:sp>
        <p:nvSpPr>
          <p:cNvPr id="7" name="文本框 6">
            <a:extLst>
              <a:ext uri="{FF2B5EF4-FFF2-40B4-BE49-F238E27FC236}">
                <a16:creationId xmlns:a16="http://schemas.microsoft.com/office/drawing/2014/main" id="{644388B0-AEBA-6DF9-79A1-7A7830C9F5C9}"/>
              </a:ext>
            </a:extLst>
          </p:cNvPr>
          <p:cNvSpPr txBox="1"/>
          <p:nvPr/>
        </p:nvSpPr>
        <p:spPr>
          <a:xfrm>
            <a:off x="633165" y="2107580"/>
            <a:ext cx="9478910" cy="8315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Exploratory data analysis on potential factors</a:t>
            </a:r>
          </a:p>
          <a:p>
            <a:pPr>
              <a:lnSpc>
                <a:spcPct val="150000"/>
              </a:lnSpc>
            </a:pPr>
            <a:r>
              <a:rPr lang="en-US" altLang="zh-CN" sz="1600" dirty="0"/>
              <a:t>Length, number of turns, number of intersections, shortcut involvement, numbers of landmarks, etc.</a:t>
            </a:r>
          </a:p>
        </p:txBody>
      </p:sp>
      <p:sp>
        <p:nvSpPr>
          <p:cNvPr id="8" name="文本框 7">
            <a:extLst>
              <a:ext uri="{FF2B5EF4-FFF2-40B4-BE49-F238E27FC236}">
                <a16:creationId xmlns:a16="http://schemas.microsoft.com/office/drawing/2014/main" id="{7FA1FC19-5450-CA0C-8F7D-A812EDC64617}"/>
              </a:ext>
            </a:extLst>
          </p:cNvPr>
          <p:cNvSpPr txBox="1"/>
          <p:nvPr/>
        </p:nvSpPr>
        <p:spPr>
          <a:xfrm>
            <a:off x="633165" y="2975849"/>
            <a:ext cx="9478910"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Regression analysis on potential factors against the number of map checking</a:t>
            </a:r>
          </a:p>
        </p:txBody>
      </p:sp>
      <p:sp>
        <p:nvSpPr>
          <p:cNvPr id="11" name="文本框 10">
            <a:extLst>
              <a:ext uri="{FF2B5EF4-FFF2-40B4-BE49-F238E27FC236}">
                <a16:creationId xmlns:a16="http://schemas.microsoft.com/office/drawing/2014/main" id="{6E8FFCBA-0C12-35C7-C217-36F654486C25}"/>
              </a:ext>
            </a:extLst>
          </p:cNvPr>
          <p:cNvSpPr txBox="1"/>
          <p:nvPr/>
        </p:nvSpPr>
        <p:spPr>
          <a:xfrm>
            <a:off x="633165" y="3525859"/>
            <a:ext cx="9478910"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Build model to predict the number of map checking</a:t>
            </a:r>
          </a:p>
        </p:txBody>
      </p:sp>
      <p:sp>
        <p:nvSpPr>
          <p:cNvPr id="13" name="文本框 12">
            <a:extLst>
              <a:ext uri="{FF2B5EF4-FFF2-40B4-BE49-F238E27FC236}">
                <a16:creationId xmlns:a16="http://schemas.microsoft.com/office/drawing/2014/main" id="{2EB6168D-5E84-999F-11DD-0EB444E7EF99}"/>
              </a:ext>
            </a:extLst>
          </p:cNvPr>
          <p:cNvSpPr txBox="1"/>
          <p:nvPr/>
        </p:nvSpPr>
        <p:spPr>
          <a:xfrm>
            <a:off x="633165" y="4020107"/>
            <a:ext cx="9478910" cy="8315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Comparative analysis</a:t>
            </a:r>
          </a:p>
          <a:p>
            <a:pPr>
              <a:lnSpc>
                <a:spcPct val="150000"/>
              </a:lnSpc>
            </a:pPr>
            <a:r>
              <a:rPr lang="en-US" altLang="zh-CN" sz="1600" dirty="0"/>
              <a:t>Comparing the differences between heavy traffic density and light traffic density.</a:t>
            </a:r>
          </a:p>
        </p:txBody>
      </p:sp>
    </p:spTree>
    <p:extLst>
      <p:ext uri="{BB962C8B-B14F-4D97-AF65-F5344CB8AC3E}">
        <p14:creationId xmlns:p14="http://schemas.microsoft.com/office/powerpoint/2010/main" val="12021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4/14/2024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13</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633165" y="1361528"/>
            <a:ext cx="9423332" cy="1379865"/>
          </a:xfrm>
          <a:prstGeom prst="rect">
            <a:avLst/>
          </a:prstGeom>
          <a:noFill/>
        </p:spPr>
        <p:txBody>
          <a:bodyPr wrap="square">
            <a:spAutoFit/>
          </a:bodyPr>
          <a:lstStyle/>
          <a:p>
            <a:pPr>
              <a:lnSpc>
                <a:spcPct val="150000"/>
              </a:lnSpc>
            </a:pPr>
            <a:r>
              <a:rPr lang="en-US" altLang="zh-CN" sz="2000" dirty="0"/>
              <a:t>From the perspective of </a:t>
            </a:r>
            <a:r>
              <a:rPr lang="en-US" altLang="zh-CN" sz="2000" b="1" dirty="0"/>
              <a:t>spatial distribution</a:t>
            </a:r>
            <a:r>
              <a:rPr lang="en-US" altLang="zh-CN" sz="2000" dirty="0"/>
              <a:t>:</a:t>
            </a:r>
          </a:p>
          <a:p>
            <a:pPr>
              <a:lnSpc>
                <a:spcPct val="150000"/>
              </a:lnSpc>
            </a:pPr>
            <a:endParaRPr lang="en-US" altLang="zh-CN" sz="2000" b="1" dirty="0"/>
          </a:p>
          <a:p>
            <a:pPr marL="285750" indent="-285750">
              <a:lnSpc>
                <a:spcPct val="150000"/>
              </a:lnSpc>
              <a:buFont typeface="Arial" panose="020B0604020202020204" pitchFamily="34" charset="0"/>
              <a:buChar char="•"/>
            </a:pPr>
            <a:r>
              <a:rPr lang="en-US" altLang="zh-CN" b="1" dirty="0"/>
              <a:t>Abstracting trajectory</a:t>
            </a:r>
            <a:endParaRPr lang="en-US" altLang="zh-CN" sz="1600" dirty="0"/>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97" y="655247"/>
            <a:ext cx="2056203" cy="2056203"/>
          </a:xfrm>
          <a:prstGeom prst="rect">
            <a:avLst/>
          </a:prstGeom>
        </p:spPr>
      </p:pic>
      <p:cxnSp>
        <p:nvCxnSpPr>
          <p:cNvPr id="8" name="直接连接符 7">
            <a:extLst>
              <a:ext uri="{FF2B5EF4-FFF2-40B4-BE49-F238E27FC236}">
                <a16:creationId xmlns:a16="http://schemas.microsoft.com/office/drawing/2014/main" id="{80882460-0EBB-79C1-88CC-B5C4D59E5377}"/>
              </a:ext>
            </a:extLst>
          </p:cNvPr>
          <p:cNvCxnSpPr>
            <a:cxnSpLocks/>
          </p:cNvCxnSpPr>
          <p:nvPr/>
        </p:nvCxnSpPr>
        <p:spPr bwMode="auto">
          <a:xfrm>
            <a:off x="6977670" y="4259017"/>
            <a:ext cx="492180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 name="箭头: 圆角右 12">
            <a:extLst>
              <a:ext uri="{FF2B5EF4-FFF2-40B4-BE49-F238E27FC236}">
                <a16:creationId xmlns:a16="http://schemas.microsoft.com/office/drawing/2014/main" id="{1E0CF2C4-5A16-A9C7-D872-E8EE0DFFABBE}"/>
              </a:ext>
            </a:extLst>
          </p:cNvPr>
          <p:cNvSpPr/>
          <p:nvPr/>
        </p:nvSpPr>
        <p:spPr>
          <a:xfrm>
            <a:off x="9115968" y="3944111"/>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15" name="箭头: 圆角右 14">
            <a:extLst>
              <a:ext uri="{FF2B5EF4-FFF2-40B4-BE49-F238E27FC236}">
                <a16:creationId xmlns:a16="http://schemas.microsoft.com/office/drawing/2014/main" id="{E39826DA-2678-473F-30A5-B1DD5C706D84}"/>
              </a:ext>
            </a:extLst>
          </p:cNvPr>
          <p:cNvSpPr/>
          <p:nvPr/>
        </p:nvSpPr>
        <p:spPr>
          <a:xfrm>
            <a:off x="10131472" y="3945092"/>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0" name="动作按钮: 转到主页 19">
            <a:hlinkClick r:id="" action="ppaction://hlinkshowjump?jump=firstslide" highlightClick="1"/>
            <a:extLst>
              <a:ext uri="{FF2B5EF4-FFF2-40B4-BE49-F238E27FC236}">
                <a16:creationId xmlns:a16="http://schemas.microsoft.com/office/drawing/2014/main" id="{73993A6A-4231-D77C-CB38-EBBADE471DD2}"/>
              </a:ext>
            </a:extLst>
          </p:cNvPr>
          <p:cNvSpPr/>
          <p:nvPr/>
        </p:nvSpPr>
        <p:spPr>
          <a:xfrm>
            <a:off x="11558835" y="4044176"/>
            <a:ext cx="411126" cy="418686"/>
          </a:xfrm>
          <a:prstGeom prst="actionButtonHom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2" name="动作按钮: 前进或下一项 21">
            <a:hlinkClick r:id="" action="ppaction://hlinkshowjump?jump=nextslide" highlightClick="1"/>
            <a:extLst>
              <a:ext uri="{FF2B5EF4-FFF2-40B4-BE49-F238E27FC236}">
                <a16:creationId xmlns:a16="http://schemas.microsoft.com/office/drawing/2014/main" id="{7AD2A022-BBC8-5240-7FAB-5C6FEA166F7C}"/>
              </a:ext>
            </a:extLst>
          </p:cNvPr>
          <p:cNvSpPr/>
          <p:nvPr/>
        </p:nvSpPr>
        <p:spPr>
          <a:xfrm>
            <a:off x="6889898" y="4044176"/>
            <a:ext cx="379341" cy="418686"/>
          </a:xfrm>
          <a:prstGeom prst="actionButtonForwardNext">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pic>
        <p:nvPicPr>
          <p:cNvPr id="25" name="图片 24" descr="图示&#10;&#10;低可信度描述已自动生成">
            <a:extLst>
              <a:ext uri="{FF2B5EF4-FFF2-40B4-BE49-F238E27FC236}">
                <a16:creationId xmlns:a16="http://schemas.microsoft.com/office/drawing/2014/main" id="{71B12457-7420-FE38-999F-51D86D31B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165" y="2986163"/>
            <a:ext cx="5872184" cy="3059322"/>
          </a:xfrm>
          <a:prstGeom prst="rect">
            <a:avLst/>
          </a:prstGeom>
          <a:ln>
            <a:noFill/>
          </a:ln>
          <a:effectLst>
            <a:outerShdw blurRad="292100" dist="139700" dir="2700000" algn="tl" rotWithShape="0">
              <a:srgbClr val="333333">
                <a:alpha val="19000"/>
              </a:srgbClr>
            </a:outerShdw>
          </a:effectLst>
        </p:spPr>
      </p:pic>
    </p:spTree>
    <p:extLst>
      <p:ext uri="{BB962C8B-B14F-4D97-AF65-F5344CB8AC3E}">
        <p14:creationId xmlns:p14="http://schemas.microsoft.com/office/powerpoint/2010/main" val="68352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0"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4/14/2024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14</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633165" y="1361528"/>
            <a:ext cx="9423332" cy="496996"/>
          </a:xfrm>
          <a:prstGeom prst="rect">
            <a:avLst/>
          </a:prstGeom>
          <a:noFill/>
        </p:spPr>
        <p:txBody>
          <a:bodyPr wrap="square">
            <a:spAutoFit/>
          </a:bodyPr>
          <a:lstStyle/>
          <a:p>
            <a:pPr>
              <a:lnSpc>
                <a:spcPct val="150000"/>
              </a:lnSpc>
            </a:pPr>
            <a:r>
              <a:rPr lang="en-US" altLang="zh-CN" sz="2000" dirty="0"/>
              <a:t>From the perspective of </a:t>
            </a:r>
            <a:r>
              <a:rPr lang="en-US" altLang="zh-CN" sz="2000" b="1" dirty="0"/>
              <a:t>spatial distribution:</a:t>
            </a:r>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97" y="655247"/>
            <a:ext cx="2056203" cy="2056203"/>
          </a:xfrm>
          <a:prstGeom prst="rect">
            <a:avLst/>
          </a:prstGeom>
        </p:spPr>
      </p:pic>
      <p:cxnSp>
        <p:nvCxnSpPr>
          <p:cNvPr id="7" name="直接连接符 6">
            <a:extLst>
              <a:ext uri="{FF2B5EF4-FFF2-40B4-BE49-F238E27FC236}">
                <a16:creationId xmlns:a16="http://schemas.microsoft.com/office/drawing/2014/main" id="{6766F2ED-38AC-A25B-E40B-A3B6CA4C0356}"/>
              </a:ext>
            </a:extLst>
          </p:cNvPr>
          <p:cNvCxnSpPr>
            <a:cxnSpLocks/>
          </p:cNvCxnSpPr>
          <p:nvPr/>
        </p:nvCxnSpPr>
        <p:spPr bwMode="auto">
          <a:xfrm>
            <a:off x="998997" y="3659327"/>
            <a:ext cx="492180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 name="箭头: 圆角右 10">
            <a:extLst>
              <a:ext uri="{FF2B5EF4-FFF2-40B4-BE49-F238E27FC236}">
                <a16:creationId xmlns:a16="http://schemas.microsoft.com/office/drawing/2014/main" id="{85645B52-1C6C-2430-EC38-00CEFB47C477}"/>
              </a:ext>
            </a:extLst>
          </p:cNvPr>
          <p:cNvSpPr/>
          <p:nvPr/>
        </p:nvSpPr>
        <p:spPr>
          <a:xfrm>
            <a:off x="3190161" y="3348188"/>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3" name="箭头: 圆角右 22">
            <a:extLst>
              <a:ext uri="{FF2B5EF4-FFF2-40B4-BE49-F238E27FC236}">
                <a16:creationId xmlns:a16="http://schemas.microsoft.com/office/drawing/2014/main" id="{DE82757B-73EE-F17A-B7AE-B81C17114B31}"/>
              </a:ext>
            </a:extLst>
          </p:cNvPr>
          <p:cNvSpPr/>
          <p:nvPr/>
        </p:nvSpPr>
        <p:spPr>
          <a:xfrm>
            <a:off x="4395591" y="3348188"/>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6" name="动作按钮: 转到主页 25">
            <a:hlinkClick r:id="" action="ppaction://hlinkshowjump?jump=firstslide" highlightClick="1"/>
            <a:extLst>
              <a:ext uri="{FF2B5EF4-FFF2-40B4-BE49-F238E27FC236}">
                <a16:creationId xmlns:a16="http://schemas.microsoft.com/office/drawing/2014/main" id="{3FF26E9A-D113-770A-68B3-3F1CAAC9EFBC}"/>
              </a:ext>
            </a:extLst>
          </p:cNvPr>
          <p:cNvSpPr/>
          <p:nvPr/>
        </p:nvSpPr>
        <p:spPr>
          <a:xfrm>
            <a:off x="5580162" y="3444486"/>
            <a:ext cx="411126" cy="418686"/>
          </a:xfrm>
          <a:prstGeom prst="actionButtonHom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7" name="动作按钮: 前进或下一项 26">
            <a:hlinkClick r:id="" action="ppaction://hlinkshowjump?jump=nextslide" highlightClick="1"/>
            <a:extLst>
              <a:ext uri="{FF2B5EF4-FFF2-40B4-BE49-F238E27FC236}">
                <a16:creationId xmlns:a16="http://schemas.microsoft.com/office/drawing/2014/main" id="{F070982A-9221-E6F3-7FAD-36A22E37E157}"/>
              </a:ext>
            </a:extLst>
          </p:cNvPr>
          <p:cNvSpPr/>
          <p:nvPr/>
        </p:nvSpPr>
        <p:spPr>
          <a:xfrm>
            <a:off x="911225" y="3444486"/>
            <a:ext cx="379341" cy="418686"/>
          </a:xfrm>
          <a:prstGeom prst="actionButtonForwardNext">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9" name="流程图: 接点 28">
            <a:extLst>
              <a:ext uri="{FF2B5EF4-FFF2-40B4-BE49-F238E27FC236}">
                <a16:creationId xmlns:a16="http://schemas.microsoft.com/office/drawing/2014/main" id="{2E46F3AD-0029-F66F-A58D-8E183A8D7643}"/>
              </a:ext>
            </a:extLst>
          </p:cNvPr>
          <p:cNvSpPr/>
          <p:nvPr/>
        </p:nvSpPr>
        <p:spPr>
          <a:xfrm>
            <a:off x="3065021" y="3614043"/>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0" name="流程图: 接点 29">
            <a:extLst>
              <a:ext uri="{FF2B5EF4-FFF2-40B4-BE49-F238E27FC236}">
                <a16:creationId xmlns:a16="http://schemas.microsoft.com/office/drawing/2014/main" id="{26CB3274-0143-C07E-A436-FE4EEF84E669}"/>
              </a:ext>
            </a:extLst>
          </p:cNvPr>
          <p:cNvSpPr/>
          <p:nvPr/>
        </p:nvSpPr>
        <p:spPr>
          <a:xfrm>
            <a:off x="3274321" y="3614043"/>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2" name="流程图: 接点 31">
            <a:extLst>
              <a:ext uri="{FF2B5EF4-FFF2-40B4-BE49-F238E27FC236}">
                <a16:creationId xmlns:a16="http://schemas.microsoft.com/office/drawing/2014/main" id="{1B3D61D7-4BC4-78D4-F33A-D31710723EBE}"/>
              </a:ext>
            </a:extLst>
          </p:cNvPr>
          <p:cNvSpPr/>
          <p:nvPr/>
        </p:nvSpPr>
        <p:spPr>
          <a:xfrm>
            <a:off x="3531492" y="3633814"/>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5" name="流程图: 接点 34">
            <a:extLst>
              <a:ext uri="{FF2B5EF4-FFF2-40B4-BE49-F238E27FC236}">
                <a16:creationId xmlns:a16="http://schemas.microsoft.com/office/drawing/2014/main" id="{D9DDCC77-6BD5-62C6-A73C-BD6116D851C3}"/>
              </a:ext>
            </a:extLst>
          </p:cNvPr>
          <p:cNvSpPr/>
          <p:nvPr/>
        </p:nvSpPr>
        <p:spPr>
          <a:xfrm>
            <a:off x="4038541" y="3577676"/>
            <a:ext cx="157876" cy="157876"/>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6" name="流程图: 接点 35">
            <a:extLst>
              <a:ext uri="{FF2B5EF4-FFF2-40B4-BE49-F238E27FC236}">
                <a16:creationId xmlns:a16="http://schemas.microsoft.com/office/drawing/2014/main" id="{97D5A352-B03E-0F9A-9896-6ED0A197B1A9}"/>
              </a:ext>
            </a:extLst>
          </p:cNvPr>
          <p:cNvSpPr/>
          <p:nvPr/>
        </p:nvSpPr>
        <p:spPr>
          <a:xfrm>
            <a:off x="4282532" y="3623762"/>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7" name="流程图: 接点 36">
            <a:extLst>
              <a:ext uri="{FF2B5EF4-FFF2-40B4-BE49-F238E27FC236}">
                <a16:creationId xmlns:a16="http://schemas.microsoft.com/office/drawing/2014/main" id="{07585487-9D90-4370-1F08-A990F6DD8387}"/>
              </a:ext>
            </a:extLst>
          </p:cNvPr>
          <p:cNvSpPr/>
          <p:nvPr/>
        </p:nvSpPr>
        <p:spPr>
          <a:xfrm>
            <a:off x="4508167" y="3643473"/>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8" name="流程图: 接点 37">
            <a:extLst>
              <a:ext uri="{FF2B5EF4-FFF2-40B4-BE49-F238E27FC236}">
                <a16:creationId xmlns:a16="http://schemas.microsoft.com/office/drawing/2014/main" id="{55486A9C-49CE-AEE9-2FDE-41284F8E6029}"/>
              </a:ext>
            </a:extLst>
          </p:cNvPr>
          <p:cNvSpPr/>
          <p:nvPr/>
        </p:nvSpPr>
        <p:spPr>
          <a:xfrm>
            <a:off x="4629402" y="3643473"/>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40234A75-E5D6-E26B-90E7-A7952F7725B1}"/>
              </a:ext>
            </a:extLst>
          </p:cNvPr>
          <p:cNvSpPr txBox="1"/>
          <p:nvPr/>
        </p:nvSpPr>
        <p:spPr>
          <a:xfrm>
            <a:off x="622861" y="4230059"/>
            <a:ext cx="9423332" cy="128753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Comparative analysis</a:t>
            </a:r>
          </a:p>
          <a:p>
            <a:pPr>
              <a:lnSpc>
                <a:spcPct val="150000"/>
              </a:lnSpc>
            </a:pPr>
            <a:r>
              <a:rPr lang="en-US" altLang="zh-CN" sz="1800" dirty="0"/>
              <a:t>Compare and analyze the distribution of map checking across different types of trajectories and traffic density.</a:t>
            </a:r>
          </a:p>
        </p:txBody>
      </p:sp>
      <p:sp>
        <p:nvSpPr>
          <p:cNvPr id="43" name="文本框 42">
            <a:extLst>
              <a:ext uri="{FF2B5EF4-FFF2-40B4-BE49-F238E27FC236}">
                <a16:creationId xmlns:a16="http://schemas.microsoft.com/office/drawing/2014/main" id="{F1DA848A-4682-412F-3A5A-6AD135B0BB3B}"/>
              </a:ext>
            </a:extLst>
          </p:cNvPr>
          <p:cNvSpPr txBox="1"/>
          <p:nvPr/>
        </p:nvSpPr>
        <p:spPr>
          <a:xfrm>
            <a:off x="633165" y="1983396"/>
            <a:ext cx="9423332"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Cluster the abstracted routes based on the distribution of key features.</a:t>
            </a:r>
          </a:p>
        </p:txBody>
      </p:sp>
      <p:sp>
        <p:nvSpPr>
          <p:cNvPr id="44" name="文本框 43">
            <a:extLst>
              <a:ext uri="{FF2B5EF4-FFF2-40B4-BE49-F238E27FC236}">
                <a16:creationId xmlns:a16="http://schemas.microsoft.com/office/drawing/2014/main" id="{ADD653B7-098C-944D-7F7D-ABECE3EE559B}"/>
              </a:ext>
            </a:extLst>
          </p:cNvPr>
          <p:cNvSpPr txBox="1"/>
          <p:nvPr/>
        </p:nvSpPr>
        <p:spPr>
          <a:xfrm>
            <a:off x="633165" y="2522802"/>
            <a:ext cx="9423332"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Visualize map checking points on the standardized routes</a:t>
            </a:r>
          </a:p>
        </p:txBody>
      </p:sp>
    </p:spTree>
    <p:extLst>
      <p:ext uri="{BB962C8B-B14F-4D97-AF65-F5344CB8AC3E}">
        <p14:creationId xmlns:p14="http://schemas.microsoft.com/office/powerpoint/2010/main" val="20227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6" grpId="0" animBg="1"/>
      <p:bldP spid="27" grpId="0" animBg="1"/>
      <p:bldP spid="29" grpId="0" animBg="1"/>
      <p:bldP spid="30" grpId="0" animBg="1"/>
      <p:bldP spid="32" grpId="0" animBg="1"/>
      <p:bldP spid="35" grpId="0" animBg="1"/>
      <p:bldP spid="36" grpId="0" animBg="1"/>
      <p:bldP spid="37" grpId="0" animBg="1"/>
      <p:bldP spid="38" grpId="0" animBg="1"/>
      <p:bldP spid="42" grpId="0"/>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2">
            <a:extLst>
              <a:ext uri="{FF2B5EF4-FFF2-40B4-BE49-F238E27FC236}">
                <a16:creationId xmlns:a16="http://schemas.microsoft.com/office/drawing/2014/main" id="{E2893040-5281-E975-28B4-2BC34FFBFD28}"/>
              </a:ext>
            </a:extLst>
          </p:cNvPr>
          <p:cNvGraphicFramePr>
            <a:graphicFrameLocks/>
          </p:cNvGraphicFramePr>
          <p:nvPr>
            <p:extLst>
              <p:ext uri="{D42A27DB-BD31-4B8C-83A1-F6EECF244321}">
                <p14:modId xmlns:p14="http://schemas.microsoft.com/office/powerpoint/2010/main" val="271773391"/>
              </p:ext>
            </p:extLst>
          </p:nvPr>
        </p:nvGraphicFramePr>
        <p:xfrm>
          <a:off x="838200" y="1559929"/>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4/11/2024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15</a:t>
            </a:fld>
            <a:endParaRPr lang="en-US"/>
          </a:p>
        </p:txBody>
      </p:sp>
      <p:grpSp>
        <p:nvGrpSpPr>
          <p:cNvPr id="3" name="组合 2">
            <a:extLst>
              <a:ext uri="{FF2B5EF4-FFF2-40B4-BE49-F238E27FC236}">
                <a16:creationId xmlns:a16="http://schemas.microsoft.com/office/drawing/2014/main" id="{26910626-7E8E-6901-7E2C-97907F82B788}"/>
              </a:ext>
            </a:extLst>
          </p:cNvPr>
          <p:cNvGrpSpPr/>
          <p:nvPr/>
        </p:nvGrpSpPr>
        <p:grpSpPr>
          <a:xfrm>
            <a:off x="7841414" y="-25926"/>
            <a:ext cx="4329385" cy="534358"/>
            <a:chOff x="7841414" y="-25926"/>
            <a:chExt cx="4329385" cy="534358"/>
          </a:xfrm>
        </p:grpSpPr>
        <p:sp>
          <p:nvSpPr>
            <p:cNvPr id="5" name="矩形: 圆角 4">
              <a:extLst>
                <a:ext uri="{FF2B5EF4-FFF2-40B4-BE49-F238E27FC236}">
                  <a16:creationId xmlns:a16="http://schemas.microsoft.com/office/drawing/2014/main" id="{FF0BEBC3-8B37-4876-A6A3-BF49FACC0F74}"/>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 name="任意多边形: 形状 5">
              <a:extLst>
                <a:ext uri="{FF2B5EF4-FFF2-40B4-BE49-F238E27FC236}">
                  <a16:creationId xmlns:a16="http://schemas.microsoft.com/office/drawing/2014/main" id="{24F64073-2716-4C45-80B3-13662842F654}"/>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7" name="矩形: 圆角 6">
              <a:extLst>
                <a:ext uri="{FF2B5EF4-FFF2-40B4-BE49-F238E27FC236}">
                  <a16:creationId xmlns:a16="http://schemas.microsoft.com/office/drawing/2014/main" id="{C5FC99B4-A5D4-35C6-8F90-3CF372E865F8}"/>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 name="任意多边形: 形状 7">
              <a:extLst>
                <a:ext uri="{FF2B5EF4-FFF2-40B4-BE49-F238E27FC236}">
                  <a16:creationId xmlns:a16="http://schemas.microsoft.com/office/drawing/2014/main" id="{5E90B166-C9D4-8314-A264-3089BD87A14D}"/>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9" name="矩形: 圆角 8">
              <a:extLst>
                <a:ext uri="{FF2B5EF4-FFF2-40B4-BE49-F238E27FC236}">
                  <a16:creationId xmlns:a16="http://schemas.microsoft.com/office/drawing/2014/main" id="{A93CC438-D190-BC12-4B1D-73AA64F287EE}"/>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C32F39C7-852C-A117-16D7-E1FC4BE58EE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1" name="矩形: 圆角 10">
              <a:extLst>
                <a:ext uri="{FF2B5EF4-FFF2-40B4-BE49-F238E27FC236}">
                  <a16:creationId xmlns:a16="http://schemas.microsoft.com/office/drawing/2014/main" id="{DF4620FB-AD68-7058-61CB-43705D6C1094}"/>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8A2235EB-F61C-EB26-34DA-D8DF642A3513}"/>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Method</a:t>
              </a:r>
            </a:p>
          </p:txBody>
        </p:sp>
        <p:sp>
          <p:nvSpPr>
            <p:cNvPr id="13" name="矩形: 圆角 12">
              <a:extLst>
                <a:ext uri="{FF2B5EF4-FFF2-40B4-BE49-F238E27FC236}">
                  <a16:creationId xmlns:a16="http://schemas.microsoft.com/office/drawing/2014/main" id="{CB8F4D8C-0E21-A076-2D84-953934CC32E2}"/>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C5B7D918-946B-7936-656B-19851ED7899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Timeline</a:t>
              </a:r>
            </a:p>
          </p:txBody>
        </p:sp>
      </p:grpSp>
    </p:spTree>
    <p:extLst>
      <p:ext uri="{BB962C8B-B14F-4D97-AF65-F5344CB8AC3E}">
        <p14:creationId xmlns:p14="http://schemas.microsoft.com/office/powerpoint/2010/main" val="590077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4/11/2024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16</a:t>
            </a:fld>
            <a:endParaRPr lang="en-US"/>
          </a:p>
        </p:txBody>
      </p:sp>
      <p:pic>
        <p:nvPicPr>
          <p:cNvPr id="20" name="图片 19" descr="图示&#10;&#10;描述已自动生成">
            <a:extLst>
              <a:ext uri="{FF2B5EF4-FFF2-40B4-BE49-F238E27FC236}">
                <a16:creationId xmlns:a16="http://schemas.microsoft.com/office/drawing/2014/main" id="{2477A531-1194-E527-EE3D-0584E99B3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1" name="矩形 20">
            <a:extLst>
              <a:ext uri="{FF2B5EF4-FFF2-40B4-BE49-F238E27FC236}">
                <a16:creationId xmlns:a16="http://schemas.microsoft.com/office/drawing/2014/main" id="{BB45F9C6-7E3F-15BB-7D78-9F5C6C581544}"/>
              </a:ext>
            </a:extLst>
          </p:cNvPr>
          <p:cNvSpPr/>
          <p:nvPr/>
        </p:nvSpPr>
        <p:spPr>
          <a:xfrm>
            <a:off x="0" y="0"/>
            <a:ext cx="12192000" cy="6858000"/>
          </a:xfrm>
          <a:prstGeom prst="rect">
            <a:avLst/>
          </a:prstGeom>
          <a:solidFill>
            <a:schemeClr val="bg1">
              <a:lumMod val="50000"/>
              <a:alpha val="6300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350427E-0D55-639D-6F8F-B900D1CC6B4D}"/>
              </a:ext>
            </a:extLst>
          </p:cNvPr>
          <p:cNvSpPr txBox="1"/>
          <p:nvPr/>
        </p:nvSpPr>
        <p:spPr>
          <a:xfrm>
            <a:off x="2619375" y="3013500"/>
            <a:ext cx="6953250" cy="830997"/>
          </a:xfrm>
          <a:prstGeom prst="rect">
            <a:avLst/>
          </a:prstGeom>
          <a:solidFill>
            <a:schemeClr val="tx1">
              <a:alpha val="21000"/>
            </a:schemeClr>
          </a:solidFill>
        </p:spPr>
        <p:txBody>
          <a:bodyPr wrap="square" rtlCol="0">
            <a:spAutoFit/>
          </a:bodyPr>
          <a:lstStyle/>
          <a:p>
            <a:r>
              <a:rPr lang="en-US" altLang="zh-CN" sz="4800" dirty="0">
                <a:solidFill>
                  <a:schemeClr val="bg1"/>
                </a:solidFill>
                <a:latin typeface="Bahnschrift Light" panose="020B0502040204020203" pitchFamily="34" charset="0"/>
              </a:rPr>
              <a:t>Thank you very much!</a:t>
            </a:r>
            <a:endParaRPr lang="zh-CN" altLang="en-US" sz="48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49546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3EB8A7F-D481-7EE0-358C-EA293681797E}"/>
              </a:ext>
            </a:extLst>
          </p:cNvPr>
          <p:cNvGrpSpPr/>
          <p:nvPr/>
        </p:nvGrpSpPr>
        <p:grpSpPr>
          <a:xfrm>
            <a:off x="7841414" y="-25926"/>
            <a:ext cx="4329385" cy="534358"/>
            <a:chOff x="7841414" y="-25926"/>
            <a:chExt cx="4329385" cy="534358"/>
          </a:xfrm>
        </p:grpSpPr>
        <p:sp>
          <p:nvSpPr>
            <p:cNvPr id="8" name="矩形: 圆角 7">
              <a:extLst>
                <a:ext uri="{FF2B5EF4-FFF2-40B4-BE49-F238E27FC236}">
                  <a16:creationId xmlns:a16="http://schemas.microsoft.com/office/drawing/2014/main" id="{82E7A85E-B51A-37D1-0304-266304DD5188}"/>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9" name="任意多边形: 形状 8">
              <a:extLst>
                <a:ext uri="{FF2B5EF4-FFF2-40B4-BE49-F238E27FC236}">
                  <a16:creationId xmlns:a16="http://schemas.microsoft.com/office/drawing/2014/main" id="{829108D5-22B6-13A0-1BAF-AFFCDAF3B9EC}"/>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1" name="矩形: 圆角 10">
              <a:extLst>
                <a:ext uri="{FF2B5EF4-FFF2-40B4-BE49-F238E27FC236}">
                  <a16:creationId xmlns:a16="http://schemas.microsoft.com/office/drawing/2014/main" id="{01F18D8A-0009-0EAF-4EC9-37D52464769B}"/>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5DB35487-81C5-03BC-906C-EFF10BE59E4F}"/>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3" name="矩形: 圆角 12">
              <a:extLst>
                <a:ext uri="{FF2B5EF4-FFF2-40B4-BE49-F238E27FC236}">
                  <a16:creationId xmlns:a16="http://schemas.microsoft.com/office/drawing/2014/main" id="{2AF24BAB-3ABF-392B-398F-449F0A3C16C4}"/>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5" name="任意多边形: 形状 14">
              <a:extLst>
                <a:ext uri="{FF2B5EF4-FFF2-40B4-BE49-F238E27FC236}">
                  <a16:creationId xmlns:a16="http://schemas.microsoft.com/office/drawing/2014/main" id="{6B141E3E-53E9-4050-4EE8-9C7BB1040A6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4FB70EC8-7FAC-8B6D-4392-A3BE8BCAC3A1}"/>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9" name="任意多边形: 形状 18">
              <a:extLst>
                <a:ext uri="{FF2B5EF4-FFF2-40B4-BE49-F238E27FC236}">
                  <a16:creationId xmlns:a16="http://schemas.microsoft.com/office/drawing/2014/main" id="{9C9E0CE8-B6AE-5341-FA13-2CB9201F2610}"/>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21" name="矩形: 圆角 20">
              <a:extLst>
                <a:ext uri="{FF2B5EF4-FFF2-40B4-BE49-F238E27FC236}">
                  <a16:creationId xmlns:a16="http://schemas.microsoft.com/office/drawing/2014/main" id="{D610F30A-01CE-C0B7-4916-4301A9BBFC17}"/>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3" name="任意多边形: 形状 22">
              <a:extLst>
                <a:ext uri="{FF2B5EF4-FFF2-40B4-BE49-F238E27FC236}">
                  <a16:creationId xmlns:a16="http://schemas.microsoft.com/office/drawing/2014/main" id="{14E4FF72-43C8-D98B-E96E-46268EE4A200}"/>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2</a:t>
            </a:fld>
            <a:endParaRPr lang="en-US"/>
          </a:p>
        </p:txBody>
      </p:sp>
      <p:sp>
        <p:nvSpPr>
          <p:cNvPr id="2" name="文本框 1">
            <a:extLst>
              <a:ext uri="{FF2B5EF4-FFF2-40B4-BE49-F238E27FC236}">
                <a16:creationId xmlns:a16="http://schemas.microsoft.com/office/drawing/2014/main" id="{A95023CC-56DF-48AF-1100-0026F6C90A5A}"/>
              </a:ext>
            </a:extLst>
          </p:cNvPr>
          <p:cNvSpPr txBox="1"/>
          <p:nvPr/>
        </p:nvSpPr>
        <p:spPr>
          <a:xfrm>
            <a:off x="1564913" y="2504808"/>
            <a:ext cx="9363238" cy="1384995"/>
          </a:xfrm>
          <a:prstGeom prst="rect">
            <a:avLst/>
          </a:prstGeom>
          <a:noFill/>
        </p:spPr>
        <p:txBody>
          <a:bodyPr wrap="square" rtlCol="0">
            <a:spAutoFit/>
          </a:bodyPr>
          <a:lstStyle/>
          <a:p>
            <a:r>
              <a:rPr lang="en-US" altLang="zh-CN" sz="2800" b="0" i="0" dirty="0">
                <a:solidFill>
                  <a:srgbClr val="0D0D0D"/>
                </a:solidFill>
                <a:effectLst/>
                <a:latin typeface="+mj-lt"/>
              </a:rPr>
              <a:t>When using a mobile map to navigate to a new place, where do you need to unlock the phone screen and check the map?</a:t>
            </a:r>
            <a:endParaRPr lang="zh-CN" altLang="en-US" sz="2800" dirty="0"/>
          </a:p>
        </p:txBody>
      </p:sp>
    </p:spTree>
    <p:extLst>
      <p:ext uri="{BB962C8B-B14F-4D97-AF65-F5344CB8AC3E}">
        <p14:creationId xmlns:p14="http://schemas.microsoft.com/office/powerpoint/2010/main" val="4252401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3</a:t>
            </a:fld>
            <a:endParaRPr lang="en-US"/>
          </a:p>
        </p:txBody>
      </p:sp>
      <p:grpSp>
        <p:nvGrpSpPr>
          <p:cNvPr id="2" name="组合 1">
            <a:extLst>
              <a:ext uri="{FF2B5EF4-FFF2-40B4-BE49-F238E27FC236}">
                <a16:creationId xmlns:a16="http://schemas.microsoft.com/office/drawing/2014/main" id="{418F8E0A-CCE3-0590-EEA9-C7D7E5E04E26}"/>
              </a:ext>
            </a:extLst>
          </p:cNvPr>
          <p:cNvGrpSpPr/>
          <p:nvPr/>
        </p:nvGrpSpPr>
        <p:grpSpPr>
          <a:xfrm>
            <a:off x="7841414" y="-25926"/>
            <a:ext cx="4329385" cy="534358"/>
            <a:chOff x="7841414" y="-25926"/>
            <a:chExt cx="4329385" cy="534358"/>
          </a:xfrm>
        </p:grpSpPr>
        <p:sp>
          <p:nvSpPr>
            <p:cNvPr id="4" name="矩形: 圆角 3">
              <a:extLst>
                <a:ext uri="{FF2B5EF4-FFF2-40B4-BE49-F238E27FC236}">
                  <a16:creationId xmlns:a16="http://schemas.microsoft.com/office/drawing/2014/main" id="{5DB53568-9BD7-1CE9-5744-3A304B195013}"/>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 name="任意多边形: 形状 5">
              <a:extLst>
                <a:ext uri="{FF2B5EF4-FFF2-40B4-BE49-F238E27FC236}">
                  <a16:creationId xmlns:a16="http://schemas.microsoft.com/office/drawing/2014/main" id="{75276CFB-26DD-AAC3-69A6-C5F2B157C4B8}"/>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7" name="矩形: 圆角 6">
              <a:extLst>
                <a:ext uri="{FF2B5EF4-FFF2-40B4-BE49-F238E27FC236}">
                  <a16:creationId xmlns:a16="http://schemas.microsoft.com/office/drawing/2014/main" id="{02E32649-5ABE-0730-3B1F-43E2B3FCADC5}"/>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 name="任意多边形: 形状 7">
              <a:extLst>
                <a:ext uri="{FF2B5EF4-FFF2-40B4-BE49-F238E27FC236}">
                  <a16:creationId xmlns:a16="http://schemas.microsoft.com/office/drawing/2014/main" id="{1727096D-6EB1-858A-190D-22890F032F45}"/>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9" name="矩形: 圆角 8">
              <a:extLst>
                <a:ext uri="{FF2B5EF4-FFF2-40B4-BE49-F238E27FC236}">
                  <a16:creationId xmlns:a16="http://schemas.microsoft.com/office/drawing/2014/main" id="{4070B073-9767-4B7A-1E42-59FDB3A9AD47}"/>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33D1DB25-ABF0-71DE-F06D-923756A5580D}"/>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1" name="矩形: 圆角 10">
              <a:extLst>
                <a:ext uri="{FF2B5EF4-FFF2-40B4-BE49-F238E27FC236}">
                  <a16:creationId xmlns:a16="http://schemas.microsoft.com/office/drawing/2014/main" id="{51D76A31-8DB3-9F46-E50B-619DC8E2082C}"/>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6F32B0A7-39D8-54CF-F81C-AADC4FA75CCA}"/>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13" name="矩形: 圆角 12">
              <a:extLst>
                <a:ext uri="{FF2B5EF4-FFF2-40B4-BE49-F238E27FC236}">
                  <a16:creationId xmlns:a16="http://schemas.microsoft.com/office/drawing/2014/main" id="{FCDBC352-2B4E-5668-7D58-C1D954357914}"/>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ECEA50E2-0908-EDC0-198C-A5E87641643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18" name="文本框 17">
            <a:extLst>
              <a:ext uri="{FF2B5EF4-FFF2-40B4-BE49-F238E27FC236}">
                <a16:creationId xmlns:a16="http://schemas.microsoft.com/office/drawing/2014/main" id="{2B283A44-9FB0-20BB-BBA6-E7DAE39A1C46}"/>
              </a:ext>
            </a:extLst>
          </p:cNvPr>
          <p:cNvSpPr txBox="1"/>
          <p:nvPr/>
        </p:nvSpPr>
        <p:spPr>
          <a:xfrm>
            <a:off x="1534583" y="1850229"/>
            <a:ext cx="8394700" cy="3785652"/>
          </a:xfrm>
          <a:prstGeom prst="rect">
            <a:avLst/>
          </a:prstGeom>
          <a:noFill/>
        </p:spPr>
        <p:txBody>
          <a:bodyPr wrap="square">
            <a:spAutoFit/>
          </a:bodyPr>
          <a:lstStyle/>
          <a:p>
            <a:r>
              <a:rPr lang="en-US" altLang="zh-CN" sz="2400" b="1" u="sng" dirty="0">
                <a:solidFill>
                  <a:srgbClr val="0C2E52"/>
                </a:solidFill>
              </a:rPr>
              <a:t>Related research:  motivations behind checking map</a:t>
            </a:r>
          </a:p>
          <a:p>
            <a:endParaRPr lang="en-US" altLang="zh-CN" sz="2400" dirty="0"/>
          </a:p>
          <a:p>
            <a:r>
              <a:rPr lang="en-US" altLang="zh-CN" sz="2400" dirty="0"/>
              <a:t>Wayfinding behavioral actions are those linked to</a:t>
            </a:r>
          </a:p>
          <a:p>
            <a:endParaRPr lang="en-US" altLang="zh-CN" sz="2400" dirty="0"/>
          </a:p>
          <a:p>
            <a:pPr marL="342900" indent="-342900">
              <a:buFont typeface="Arial" panose="020B0604020202020204" pitchFamily="34" charset="0"/>
              <a:buChar char="•"/>
            </a:pPr>
            <a:r>
              <a:rPr lang="en-US" altLang="zh-CN" sz="2400" b="1" i="1" dirty="0"/>
              <a:t>orientation, </a:t>
            </a:r>
          </a:p>
          <a:p>
            <a:pPr marL="342900" indent="-342900">
              <a:buFont typeface="Arial" panose="020B0604020202020204" pitchFamily="34" charset="0"/>
              <a:buChar char="•"/>
            </a:pPr>
            <a:r>
              <a:rPr lang="en-US" altLang="zh-CN" sz="2400" b="1" i="1" dirty="0"/>
              <a:t>route decision, </a:t>
            </a:r>
          </a:p>
          <a:p>
            <a:pPr marL="342900" indent="-342900">
              <a:buFont typeface="Arial" panose="020B0604020202020204" pitchFamily="34" charset="0"/>
              <a:buChar char="•"/>
            </a:pPr>
            <a:r>
              <a:rPr lang="en-US" altLang="zh-CN" sz="2400" b="1" i="1" dirty="0"/>
              <a:t>route monitoring, </a:t>
            </a:r>
          </a:p>
          <a:p>
            <a:pPr marL="342900" indent="-342900">
              <a:buFont typeface="Arial" panose="020B0604020202020204" pitchFamily="34" charset="0"/>
              <a:buChar char="•"/>
            </a:pPr>
            <a:r>
              <a:rPr lang="en-US" altLang="zh-CN" sz="2400" b="1" i="1" dirty="0"/>
              <a:t>destination recognition</a:t>
            </a:r>
          </a:p>
          <a:p>
            <a:pPr marL="342900" indent="-342900">
              <a:buFont typeface="Arial" panose="020B0604020202020204" pitchFamily="34" charset="0"/>
              <a:buChar char="•"/>
            </a:pPr>
            <a:endParaRPr lang="en-US" altLang="zh-CN" sz="2400" i="1" dirty="0"/>
          </a:p>
          <a:p>
            <a:r>
              <a:rPr lang="en-US" altLang="zh-CN" sz="2400" dirty="0"/>
              <a:t>(</a:t>
            </a:r>
            <a:r>
              <a:rPr lang="en-US" altLang="zh-CN" sz="2400" dirty="0" err="1"/>
              <a:t>Carpman</a:t>
            </a:r>
            <a:r>
              <a:rPr lang="en-US" altLang="zh-CN" sz="2400" dirty="0"/>
              <a:t> &amp; Grant, 2002) </a:t>
            </a:r>
            <a:endParaRPr lang="zh-CN" altLang="en-US" sz="2400" dirty="0"/>
          </a:p>
        </p:txBody>
      </p:sp>
      <p:sp>
        <p:nvSpPr>
          <p:cNvPr id="15" name="文本框 14">
            <a:extLst>
              <a:ext uri="{FF2B5EF4-FFF2-40B4-BE49-F238E27FC236}">
                <a16:creationId xmlns:a16="http://schemas.microsoft.com/office/drawing/2014/main" id="{3902F0E9-4016-93AF-52C6-B3FBDA7E8F3C}"/>
              </a:ext>
            </a:extLst>
          </p:cNvPr>
          <p:cNvSpPr txBox="1"/>
          <p:nvPr/>
        </p:nvSpPr>
        <p:spPr>
          <a:xfrm>
            <a:off x="1534583" y="1222119"/>
            <a:ext cx="9487312" cy="369332"/>
          </a:xfrm>
          <a:prstGeom prst="rect">
            <a:avLst/>
          </a:prstGeom>
          <a:noFill/>
        </p:spPr>
        <p:txBody>
          <a:bodyPr wrap="square">
            <a:spAutoFit/>
          </a:bodyPr>
          <a:lstStyle/>
          <a:p>
            <a:r>
              <a:rPr lang="en-US" altLang="zh-CN" dirty="0">
                <a:solidFill>
                  <a:srgbClr val="0C2E52"/>
                </a:solidFill>
              </a:rPr>
              <a:t>To understand where people check the map, we need to know why people check the map.</a:t>
            </a:r>
          </a:p>
        </p:txBody>
      </p:sp>
      <p:pic>
        <p:nvPicPr>
          <p:cNvPr id="19" name="图形 18" descr="问号 纯色填充">
            <a:extLst>
              <a:ext uri="{FF2B5EF4-FFF2-40B4-BE49-F238E27FC236}">
                <a16:creationId xmlns:a16="http://schemas.microsoft.com/office/drawing/2014/main" id="{C3A10DFA-6AB6-8EF3-C0C6-54E4C8E1D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225" y="1183944"/>
            <a:ext cx="466049" cy="466049"/>
          </a:xfrm>
          <a:prstGeom prst="rect">
            <a:avLst/>
          </a:prstGeom>
        </p:spPr>
      </p:pic>
    </p:spTree>
    <p:extLst>
      <p:ext uri="{BB962C8B-B14F-4D97-AF65-F5344CB8AC3E}">
        <p14:creationId xmlns:p14="http://schemas.microsoft.com/office/powerpoint/2010/main" val="24312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4</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5" name="文本框 34">
            <a:extLst>
              <a:ext uri="{FF2B5EF4-FFF2-40B4-BE49-F238E27FC236}">
                <a16:creationId xmlns:a16="http://schemas.microsoft.com/office/drawing/2014/main" id="{45206440-8711-5BFB-82AC-D500B3969EFD}"/>
              </a:ext>
            </a:extLst>
          </p:cNvPr>
          <p:cNvSpPr txBox="1"/>
          <p:nvPr/>
        </p:nvSpPr>
        <p:spPr>
          <a:xfrm>
            <a:off x="1485562" y="2147917"/>
            <a:ext cx="9381067" cy="2677656"/>
          </a:xfrm>
          <a:prstGeom prst="rect">
            <a:avLst/>
          </a:prstGeom>
          <a:noFill/>
        </p:spPr>
        <p:txBody>
          <a:bodyPr wrap="square">
            <a:spAutoFit/>
          </a:bodyPr>
          <a:lstStyle/>
          <a:p>
            <a:r>
              <a:rPr lang="en-US" altLang="zh-CN" sz="2400" b="1" u="sng" dirty="0">
                <a:solidFill>
                  <a:srgbClr val="0C2E52"/>
                </a:solidFill>
              </a:rPr>
              <a:t>Related research: decision making during navigation  </a:t>
            </a:r>
          </a:p>
          <a:p>
            <a:endParaRPr lang="en-US" altLang="zh-CN" sz="2400" dirty="0"/>
          </a:p>
          <a:p>
            <a:r>
              <a:rPr lang="en-US" altLang="zh-CN" sz="2400" dirty="0"/>
              <a:t>Pedestrians tend to make decisions </a:t>
            </a:r>
            <a:r>
              <a:rPr lang="en-US" altLang="zh-CN" sz="2400" b="1" dirty="0"/>
              <a:t>before</a:t>
            </a:r>
            <a:r>
              <a:rPr lang="en-US" altLang="zh-CN" sz="2400" dirty="0"/>
              <a:t> reaching intersections.</a:t>
            </a:r>
          </a:p>
          <a:p>
            <a:endParaRPr lang="en-US" altLang="zh-CN" sz="2400" dirty="0"/>
          </a:p>
          <a:p>
            <a:r>
              <a:rPr lang="en-US" altLang="zh-CN" sz="2400" dirty="0"/>
              <a:t>People with </a:t>
            </a:r>
            <a:r>
              <a:rPr lang="en-US" altLang="zh-CN" sz="2400" b="1" dirty="0"/>
              <a:t>higher</a:t>
            </a:r>
            <a:r>
              <a:rPr lang="en-US" altLang="zh-CN" sz="2400" dirty="0"/>
              <a:t> spatial ability, </a:t>
            </a:r>
            <a:r>
              <a:rPr lang="en-US" altLang="zh-CN" sz="2400" b="1" dirty="0"/>
              <a:t>earlier</a:t>
            </a:r>
            <a:r>
              <a:rPr lang="en-US" altLang="zh-CN" sz="2400" dirty="0"/>
              <a:t> to make decisions.</a:t>
            </a:r>
          </a:p>
          <a:p>
            <a:endParaRPr lang="en-US" altLang="zh-CN" sz="2400" i="1" dirty="0"/>
          </a:p>
          <a:p>
            <a:r>
              <a:rPr lang="en-US" altLang="zh-CN" sz="2400" dirty="0"/>
              <a:t>(</a:t>
            </a:r>
            <a:r>
              <a:rPr lang="en-US" altLang="zh-CN" sz="2400" b="0" i="0" dirty="0" err="1">
                <a:solidFill>
                  <a:srgbClr val="222222"/>
                </a:solidFill>
                <a:effectLst/>
                <a:latin typeface="Arial" panose="020B0604020202020204" pitchFamily="34" charset="0"/>
              </a:rPr>
              <a:t>Brunyé</a:t>
            </a:r>
            <a:r>
              <a:rPr lang="en-US" altLang="zh-CN" sz="2400" b="0" i="0" dirty="0">
                <a:solidFill>
                  <a:srgbClr val="222222"/>
                </a:solidFill>
                <a:effectLst/>
                <a:latin typeface="Arial" panose="020B0604020202020204" pitchFamily="34" charset="0"/>
              </a:rPr>
              <a:t> </a:t>
            </a:r>
            <a:r>
              <a:rPr lang="en-US" altLang="zh-CN" sz="2400" dirty="0"/>
              <a:t>et al., 2018)</a:t>
            </a:r>
            <a:endParaRPr lang="zh-CN" altLang="en-US" sz="2400" dirty="0"/>
          </a:p>
        </p:txBody>
      </p:sp>
      <p:sp>
        <p:nvSpPr>
          <p:cNvPr id="2" name="文本框 1">
            <a:extLst>
              <a:ext uri="{FF2B5EF4-FFF2-40B4-BE49-F238E27FC236}">
                <a16:creationId xmlns:a16="http://schemas.microsoft.com/office/drawing/2014/main" id="{6E2FE6D5-69D6-CA9A-4D59-61D5CBB5AFDF}"/>
              </a:ext>
            </a:extLst>
          </p:cNvPr>
          <p:cNvSpPr txBox="1"/>
          <p:nvPr/>
        </p:nvSpPr>
        <p:spPr>
          <a:xfrm>
            <a:off x="1595951" y="1219726"/>
            <a:ext cx="10082593" cy="369332"/>
          </a:xfrm>
          <a:prstGeom prst="rect">
            <a:avLst/>
          </a:prstGeom>
          <a:noFill/>
        </p:spPr>
        <p:txBody>
          <a:bodyPr wrap="square">
            <a:spAutoFit/>
          </a:bodyPr>
          <a:lstStyle/>
          <a:p>
            <a:r>
              <a:rPr lang="en-US" altLang="zh-CN" dirty="0">
                <a:solidFill>
                  <a:srgbClr val="0C2E52"/>
                </a:solidFill>
              </a:rPr>
              <a:t>Checking map assists people in making decision during navigation.</a:t>
            </a:r>
          </a:p>
        </p:txBody>
      </p:sp>
      <p:pic>
        <p:nvPicPr>
          <p:cNvPr id="13" name="图形 12" descr="意见 轮廓">
            <a:extLst>
              <a:ext uri="{FF2B5EF4-FFF2-40B4-BE49-F238E27FC236}">
                <a16:creationId xmlns:a16="http://schemas.microsoft.com/office/drawing/2014/main" id="{776EACB0-D10B-4537-9499-21CCD5C217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193" y="1073176"/>
            <a:ext cx="662432" cy="662432"/>
          </a:xfrm>
          <a:prstGeom prst="rect">
            <a:avLst/>
          </a:prstGeom>
        </p:spPr>
      </p:pic>
    </p:spTree>
    <p:extLst>
      <p:ext uri="{BB962C8B-B14F-4D97-AF65-F5344CB8AC3E}">
        <p14:creationId xmlns:p14="http://schemas.microsoft.com/office/powerpoint/2010/main" val="42612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5</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9" name="文本框 8">
            <a:extLst>
              <a:ext uri="{FF2B5EF4-FFF2-40B4-BE49-F238E27FC236}">
                <a16:creationId xmlns:a16="http://schemas.microsoft.com/office/drawing/2014/main" id="{1A391A8B-B866-9E39-FC50-82F921CA84B1}"/>
              </a:ext>
            </a:extLst>
          </p:cNvPr>
          <p:cNvSpPr txBox="1"/>
          <p:nvPr/>
        </p:nvSpPr>
        <p:spPr>
          <a:xfrm>
            <a:off x="1753666" y="3123060"/>
            <a:ext cx="1392767" cy="646331"/>
          </a:xfrm>
          <a:prstGeom prst="rect">
            <a:avLst/>
          </a:prstGeom>
          <a:noFill/>
        </p:spPr>
        <p:txBody>
          <a:bodyPr wrap="square">
            <a:spAutoFit/>
          </a:bodyPr>
          <a:lstStyle/>
          <a:p>
            <a:r>
              <a:rPr lang="en-US" altLang="zh-CN" sz="1800" dirty="0">
                <a:solidFill>
                  <a:srgbClr val="000000"/>
                </a:solidFill>
                <a:effectLst/>
                <a:latin typeface="LMRoman12-Regular"/>
              </a:rPr>
              <a:t>constant </a:t>
            </a:r>
            <a:endParaRPr lang="en-US" altLang="zh-CN" dirty="0"/>
          </a:p>
          <a:p>
            <a:r>
              <a:rPr lang="en-US" altLang="zh-CN" sz="1800" dirty="0">
                <a:solidFill>
                  <a:srgbClr val="000000"/>
                </a:solidFill>
                <a:effectLst/>
                <a:latin typeface="LMRoman12-Regular"/>
              </a:rPr>
              <a:t>support</a:t>
            </a:r>
            <a:endParaRPr lang="zh-CN" altLang="en-US" dirty="0"/>
          </a:p>
        </p:txBody>
      </p:sp>
      <p:sp>
        <p:nvSpPr>
          <p:cNvPr id="11" name="文本框 10">
            <a:extLst>
              <a:ext uri="{FF2B5EF4-FFF2-40B4-BE49-F238E27FC236}">
                <a16:creationId xmlns:a16="http://schemas.microsoft.com/office/drawing/2014/main" id="{0EE37533-FA94-CFC2-5457-1A542DE3F504}"/>
              </a:ext>
            </a:extLst>
          </p:cNvPr>
          <p:cNvSpPr txBox="1"/>
          <p:nvPr/>
        </p:nvSpPr>
        <p:spPr>
          <a:xfrm>
            <a:off x="6323609" y="3144369"/>
            <a:ext cx="2015067" cy="646331"/>
          </a:xfrm>
          <a:prstGeom prst="rect">
            <a:avLst/>
          </a:prstGeom>
          <a:noFill/>
        </p:spPr>
        <p:txBody>
          <a:bodyPr wrap="square">
            <a:spAutoFit/>
          </a:bodyPr>
          <a:lstStyle/>
          <a:p>
            <a:r>
              <a:rPr lang="en-US" altLang="zh-CN" b="0" i="0" dirty="0">
                <a:solidFill>
                  <a:srgbClr val="0D0D0D"/>
                </a:solidFill>
                <a:effectLst/>
                <a:latin typeface="Söhne"/>
              </a:rPr>
              <a:t>least effort and inattentive</a:t>
            </a:r>
            <a:endParaRPr lang="zh-CN" altLang="en-US" dirty="0"/>
          </a:p>
        </p:txBody>
      </p:sp>
      <p:sp>
        <p:nvSpPr>
          <p:cNvPr id="15" name="文本框 14">
            <a:extLst>
              <a:ext uri="{FF2B5EF4-FFF2-40B4-BE49-F238E27FC236}">
                <a16:creationId xmlns:a16="http://schemas.microsoft.com/office/drawing/2014/main" id="{364591B0-C933-FD8F-136E-7BD38E3D3D9D}"/>
              </a:ext>
            </a:extLst>
          </p:cNvPr>
          <p:cNvSpPr txBox="1"/>
          <p:nvPr/>
        </p:nvSpPr>
        <p:spPr>
          <a:xfrm>
            <a:off x="3782215" y="3123060"/>
            <a:ext cx="1903940" cy="646331"/>
          </a:xfrm>
          <a:prstGeom prst="rect">
            <a:avLst/>
          </a:prstGeom>
          <a:noFill/>
        </p:spPr>
        <p:txBody>
          <a:bodyPr wrap="square">
            <a:spAutoFit/>
          </a:bodyPr>
          <a:lstStyle/>
          <a:p>
            <a:r>
              <a:rPr lang="en-US" altLang="zh-CN" b="0" i="0" dirty="0">
                <a:solidFill>
                  <a:srgbClr val="0D0D0D"/>
                </a:solidFill>
                <a:effectLst/>
                <a:latin typeface="Söhne"/>
              </a:rPr>
              <a:t>independent and attentive</a:t>
            </a:r>
            <a:endParaRPr lang="zh-CN" altLang="en-US" dirty="0"/>
          </a:p>
        </p:txBody>
      </p:sp>
      <p:sp>
        <p:nvSpPr>
          <p:cNvPr id="19" name="文本框 18">
            <a:extLst>
              <a:ext uri="{FF2B5EF4-FFF2-40B4-BE49-F238E27FC236}">
                <a16:creationId xmlns:a16="http://schemas.microsoft.com/office/drawing/2014/main" id="{71C32291-2AAC-CEE9-BFEA-12EC15628194}"/>
              </a:ext>
            </a:extLst>
          </p:cNvPr>
          <p:cNvSpPr txBox="1"/>
          <p:nvPr/>
        </p:nvSpPr>
        <p:spPr>
          <a:xfrm>
            <a:off x="8102143" y="3335325"/>
            <a:ext cx="2579935" cy="369332"/>
          </a:xfrm>
          <a:prstGeom prst="rect">
            <a:avLst/>
          </a:prstGeom>
          <a:noFill/>
        </p:spPr>
        <p:txBody>
          <a:bodyPr wrap="square">
            <a:spAutoFit/>
          </a:bodyPr>
          <a:lstStyle/>
          <a:p>
            <a:r>
              <a:rPr lang="en-US" altLang="zh-CN" b="0" i="0" dirty="0">
                <a:solidFill>
                  <a:srgbClr val="0D0D0D"/>
                </a:solidFill>
                <a:effectLst/>
                <a:latin typeface="Söhne"/>
              </a:rPr>
              <a:t>(Webber</a:t>
            </a:r>
            <a:r>
              <a:rPr lang="en-US" altLang="zh-CN" dirty="0"/>
              <a:t> et al., 2012)</a:t>
            </a:r>
            <a:endParaRPr lang="zh-CN" altLang="en-US" dirty="0"/>
          </a:p>
        </p:txBody>
      </p:sp>
      <p:pic>
        <p:nvPicPr>
          <p:cNvPr id="21" name="图形 20" descr="拄手杖的人 轮廓">
            <a:extLst>
              <a:ext uri="{FF2B5EF4-FFF2-40B4-BE49-F238E27FC236}">
                <a16:creationId xmlns:a16="http://schemas.microsoft.com/office/drawing/2014/main" id="{345775E7-6645-A127-F4D9-E9E083EA4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016" y="3144369"/>
            <a:ext cx="646331" cy="646331"/>
          </a:xfrm>
          <a:prstGeom prst="rect">
            <a:avLst/>
          </a:prstGeom>
        </p:spPr>
      </p:pic>
      <p:pic>
        <p:nvPicPr>
          <p:cNvPr id="23" name="图形 22" descr="男人 纯色填充">
            <a:extLst>
              <a:ext uri="{FF2B5EF4-FFF2-40B4-BE49-F238E27FC236}">
                <a16:creationId xmlns:a16="http://schemas.microsoft.com/office/drawing/2014/main" id="{C071A1DF-5EEE-74B3-DF45-18CAE9AA2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4761" y="3190686"/>
            <a:ext cx="573740" cy="573740"/>
          </a:xfrm>
          <a:prstGeom prst="rect">
            <a:avLst/>
          </a:prstGeom>
        </p:spPr>
      </p:pic>
      <p:pic>
        <p:nvPicPr>
          <p:cNvPr id="26" name="图形 25" descr="运行 纯色填充">
            <a:extLst>
              <a:ext uri="{FF2B5EF4-FFF2-40B4-BE49-F238E27FC236}">
                <a16:creationId xmlns:a16="http://schemas.microsoft.com/office/drawing/2014/main" id="{BCA4CBE6-AD9A-467F-6DF2-2AEC00E5A6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18329" y="3144369"/>
            <a:ext cx="647700" cy="647700"/>
          </a:xfrm>
          <a:prstGeom prst="rect">
            <a:avLst/>
          </a:prstGeom>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 </a:t>
            </a:r>
          </a:p>
        </p:txBody>
      </p:sp>
      <p:sp>
        <p:nvSpPr>
          <p:cNvPr id="22" name="文本框 21">
            <a:extLst>
              <a:ext uri="{FF2B5EF4-FFF2-40B4-BE49-F238E27FC236}">
                <a16:creationId xmlns:a16="http://schemas.microsoft.com/office/drawing/2014/main" id="{AB1967D8-B8AA-B302-0BD9-564138D99535}"/>
              </a:ext>
            </a:extLst>
          </p:cNvPr>
          <p:cNvSpPr txBox="1"/>
          <p:nvPr/>
        </p:nvSpPr>
        <p:spPr>
          <a:xfrm>
            <a:off x="999136" y="2281247"/>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17445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19"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6</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27" name="文本框 26">
            <a:extLst>
              <a:ext uri="{FF2B5EF4-FFF2-40B4-BE49-F238E27FC236}">
                <a16:creationId xmlns:a16="http://schemas.microsoft.com/office/drawing/2014/main" id="{B40CB658-1D0B-8BE2-DA54-715A2F34AE78}"/>
              </a:ext>
            </a:extLst>
          </p:cNvPr>
          <p:cNvSpPr txBox="1"/>
          <p:nvPr/>
        </p:nvSpPr>
        <p:spPr>
          <a:xfrm>
            <a:off x="998016" y="2613969"/>
            <a:ext cx="3477034" cy="1200329"/>
          </a:xfrm>
          <a:prstGeom prst="rect">
            <a:avLst/>
          </a:prstGeom>
          <a:noFill/>
        </p:spPr>
        <p:txBody>
          <a:bodyPr wrap="square">
            <a:spAutoFit/>
          </a:bodyPr>
          <a:lstStyle/>
          <a:p>
            <a:r>
              <a:rPr lang="en-US" altLang="zh-CN" dirty="0"/>
              <a:t>Taking specific map interaction types into consideration.</a:t>
            </a:r>
          </a:p>
          <a:p>
            <a:endParaRPr lang="en-US" altLang="zh-CN" dirty="0"/>
          </a:p>
          <a:p>
            <a:r>
              <a:rPr lang="en-US" altLang="zh-CN" dirty="0">
                <a:solidFill>
                  <a:srgbClr val="0D0D0D"/>
                </a:solidFill>
                <a:latin typeface="Söhne"/>
              </a:rPr>
              <a:t>(</a:t>
            </a:r>
            <a:r>
              <a:rPr lang="en-US" altLang="zh-CN" dirty="0" err="1"/>
              <a:t>Brügger</a:t>
            </a:r>
            <a:r>
              <a:rPr lang="en-US" altLang="zh-CN" dirty="0"/>
              <a:t>, 2020) </a:t>
            </a:r>
            <a:endParaRPr lang="zh-CN" altLang="en-US" dirty="0"/>
          </a:p>
        </p:txBody>
      </p:sp>
      <p:pic>
        <p:nvPicPr>
          <p:cNvPr id="28" name="图片 27">
            <a:extLst>
              <a:ext uri="{FF2B5EF4-FFF2-40B4-BE49-F238E27FC236}">
                <a16:creationId xmlns:a16="http://schemas.microsoft.com/office/drawing/2014/main" id="{BFB4B968-AEFA-6390-23EF-CD5B03E6E72E}"/>
              </a:ext>
            </a:extLst>
          </p:cNvPr>
          <p:cNvPicPr>
            <a:picLocks noChangeAspect="1"/>
          </p:cNvPicPr>
          <p:nvPr/>
        </p:nvPicPr>
        <p:blipFill>
          <a:blip r:embed="rId3"/>
          <a:stretch>
            <a:fillRect/>
          </a:stretch>
        </p:blipFill>
        <p:spPr>
          <a:xfrm>
            <a:off x="7003901" y="2613969"/>
            <a:ext cx="2440988" cy="3445684"/>
          </a:xfrm>
          <a:prstGeom prst="rect">
            <a:avLst/>
          </a:prstGeom>
          <a:ln>
            <a:noFill/>
          </a:ln>
          <a:effectLst>
            <a:outerShdw blurRad="292100" dist="139700" dir="2700000" algn="tl" rotWithShape="0">
              <a:srgbClr val="333333">
                <a:alpha val="19000"/>
              </a:srgbClr>
            </a:outerShdw>
          </a:effectLst>
        </p:spPr>
      </p:pic>
      <p:pic>
        <p:nvPicPr>
          <p:cNvPr id="29" name="图片 28">
            <a:extLst>
              <a:ext uri="{FF2B5EF4-FFF2-40B4-BE49-F238E27FC236}">
                <a16:creationId xmlns:a16="http://schemas.microsoft.com/office/drawing/2014/main" id="{1712AC7B-70E2-21E8-8F97-F3B01B6DDA66}"/>
              </a:ext>
            </a:extLst>
          </p:cNvPr>
          <p:cNvPicPr>
            <a:picLocks noChangeAspect="1"/>
          </p:cNvPicPr>
          <p:nvPr/>
        </p:nvPicPr>
        <p:blipFill>
          <a:blip r:embed="rId4"/>
          <a:stretch>
            <a:fillRect/>
          </a:stretch>
        </p:blipFill>
        <p:spPr>
          <a:xfrm>
            <a:off x="4367797" y="2613969"/>
            <a:ext cx="2328729" cy="3469331"/>
          </a:xfrm>
          <a:prstGeom prst="rect">
            <a:avLst/>
          </a:prstGeom>
          <a:ln>
            <a:noFill/>
          </a:ln>
          <a:effectLst>
            <a:outerShdw blurRad="292100" dist="139700" dir="2700000" algn="tl" rotWithShape="0">
              <a:srgbClr val="333333">
                <a:alpha val="19000"/>
              </a:srgbClr>
            </a:outerShdw>
          </a:effectLst>
        </p:spPr>
      </p:pic>
      <p:pic>
        <p:nvPicPr>
          <p:cNvPr id="36" name="图片 35" descr="徽标&#10;&#10;低可信度描述已自动生成">
            <a:extLst>
              <a:ext uri="{FF2B5EF4-FFF2-40B4-BE49-F238E27FC236}">
                <a16:creationId xmlns:a16="http://schemas.microsoft.com/office/drawing/2014/main" id="{27879020-D1E4-91D4-7E5F-6B13DBEFC8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4986" y="2637616"/>
            <a:ext cx="1918348" cy="605144"/>
          </a:xfrm>
          <a:prstGeom prst="rect">
            <a:avLst/>
          </a:prstGeom>
          <a:ln>
            <a:noFill/>
          </a:ln>
          <a:effectLst>
            <a:outerShdw blurRad="292100" dist="139700" dir="2700000" algn="tl" rotWithShape="0">
              <a:srgbClr val="333333">
                <a:alpha val="19000"/>
              </a:srgbClr>
            </a:outerShdw>
          </a:effectLst>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 </a:t>
            </a:r>
          </a:p>
        </p:txBody>
      </p:sp>
      <p:sp>
        <p:nvSpPr>
          <p:cNvPr id="22" name="文本框 21">
            <a:extLst>
              <a:ext uri="{FF2B5EF4-FFF2-40B4-BE49-F238E27FC236}">
                <a16:creationId xmlns:a16="http://schemas.microsoft.com/office/drawing/2014/main" id="{0A1A1F54-2567-9FD0-DC76-2E33518E253D}"/>
              </a:ext>
            </a:extLst>
          </p:cNvPr>
          <p:cNvSpPr txBox="1"/>
          <p:nvPr/>
        </p:nvSpPr>
        <p:spPr>
          <a:xfrm>
            <a:off x="999136" y="1842636"/>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23399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7</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b="1" dirty="0">
                  <a:solidFill>
                    <a:schemeClr val="bg1">
                      <a:lumMod val="7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Gap:</a:t>
            </a:r>
          </a:p>
        </p:txBody>
      </p:sp>
      <p:sp>
        <p:nvSpPr>
          <p:cNvPr id="2" name="文本框 1">
            <a:extLst>
              <a:ext uri="{FF2B5EF4-FFF2-40B4-BE49-F238E27FC236}">
                <a16:creationId xmlns:a16="http://schemas.microsoft.com/office/drawing/2014/main" id="{5050C461-0461-A5B1-7295-2CD9CDA342AC}"/>
              </a:ext>
            </a:extLst>
          </p:cNvPr>
          <p:cNvSpPr txBox="1"/>
          <p:nvPr/>
        </p:nvSpPr>
        <p:spPr>
          <a:xfrm>
            <a:off x="633165" y="1816534"/>
            <a:ext cx="10647610" cy="646331"/>
          </a:xfrm>
          <a:prstGeom prst="rect">
            <a:avLst/>
          </a:prstGeom>
          <a:noFill/>
        </p:spPr>
        <p:txBody>
          <a:bodyPr wrap="square" rtlCol="0">
            <a:spAutoFit/>
          </a:bodyPr>
          <a:lstStyle/>
          <a:p>
            <a:r>
              <a:rPr lang="en-US" altLang="zh-CN" dirty="0"/>
              <a:t>The existing research on map checking primarily focuses on intersections, with fewer studies investigating other trajectory factors </a:t>
            </a:r>
            <a:r>
              <a:rPr lang="en-US" altLang="zh-CN" i="1" dirty="0"/>
              <a:t>(e.g., road length, turns, landmarks, shortcuts etc.)</a:t>
            </a:r>
            <a:r>
              <a:rPr lang="en-US" altLang="zh-CN" dirty="0"/>
              <a:t>.</a:t>
            </a:r>
            <a:endParaRPr lang="en-US" altLang="zh-CN" sz="2000" b="0" i="0" dirty="0">
              <a:solidFill>
                <a:srgbClr val="0D0D0D"/>
              </a:solidFill>
              <a:effectLst/>
              <a:latin typeface="Söhne"/>
            </a:endParaRPr>
          </a:p>
        </p:txBody>
      </p:sp>
      <p:sp>
        <p:nvSpPr>
          <p:cNvPr id="7" name="文本框 6">
            <a:extLst>
              <a:ext uri="{FF2B5EF4-FFF2-40B4-BE49-F238E27FC236}">
                <a16:creationId xmlns:a16="http://schemas.microsoft.com/office/drawing/2014/main" id="{88D474F2-C4AC-7982-7576-8787F3DED09F}"/>
              </a:ext>
            </a:extLst>
          </p:cNvPr>
          <p:cNvSpPr txBox="1"/>
          <p:nvPr/>
        </p:nvSpPr>
        <p:spPr>
          <a:xfrm>
            <a:off x="633165" y="3652915"/>
            <a:ext cx="10647610" cy="707886"/>
          </a:xfrm>
          <a:prstGeom prst="rect">
            <a:avLst/>
          </a:prstGeom>
          <a:noFill/>
        </p:spPr>
        <p:txBody>
          <a:bodyPr wrap="square" rtlCol="0">
            <a:spAutoFit/>
          </a:bodyPr>
          <a:lstStyle/>
          <a:p>
            <a:r>
              <a:rPr lang="en-US" altLang="zh-CN" sz="2000" dirty="0">
                <a:solidFill>
                  <a:srgbClr val="0D0D0D"/>
                </a:solidFill>
                <a:latin typeface="Söhne"/>
              </a:rPr>
              <a:t>Little research explored how environmental changes such as traffic density affect people's map-checking behavior.</a:t>
            </a:r>
            <a:endParaRPr lang="zh-CN" altLang="en-US" sz="2000" dirty="0">
              <a:solidFill>
                <a:srgbClr val="0D0D0D"/>
              </a:solidFill>
              <a:latin typeface="Söhne"/>
            </a:endParaRPr>
          </a:p>
        </p:txBody>
      </p:sp>
      <p:sp>
        <p:nvSpPr>
          <p:cNvPr id="8" name="文本框 7">
            <a:extLst>
              <a:ext uri="{FF2B5EF4-FFF2-40B4-BE49-F238E27FC236}">
                <a16:creationId xmlns:a16="http://schemas.microsoft.com/office/drawing/2014/main" id="{2D1FB845-143F-4306-5BEF-FF8C56B6F0A7}"/>
              </a:ext>
            </a:extLst>
          </p:cNvPr>
          <p:cNvSpPr txBox="1"/>
          <p:nvPr/>
        </p:nvSpPr>
        <p:spPr>
          <a:xfrm>
            <a:off x="633165" y="2703947"/>
            <a:ext cx="10910368" cy="707886"/>
          </a:xfrm>
          <a:prstGeom prst="rect">
            <a:avLst/>
          </a:prstGeom>
          <a:noFill/>
        </p:spPr>
        <p:txBody>
          <a:bodyPr wrap="square" rtlCol="0">
            <a:spAutoFit/>
          </a:bodyPr>
          <a:lstStyle/>
          <a:p>
            <a:r>
              <a:rPr lang="en-US" altLang="zh-CN" sz="2000" dirty="0">
                <a:solidFill>
                  <a:srgbClr val="0D0D0D"/>
                </a:solidFill>
                <a:latin typeface="Söhne"/>
              </a:rPr>
              <a:t>Most studies use predetermined route for research and seldom consider the impact of route variations.</a:t>
            </a:r>
          </a:p>
          <a:p>
            <a:r>
              <a:rPr lang="en-US" altLang="zh-CN" sz="2000" i="1" dirty="0">
                <a:solidFill>
                  <a:srgbClr val="0D0D0D"/>
                </a:solidFill>
                <a:latin typeface="Söhne"/>
              </a:rPr>
              <a:t>Example: </a:t>
            </a:r>
            <a:r>
              <a:rPr lang="en-US" altLang="zh-CN" i="1" dirty="0"/>
              <a:t>The map checking behavior around intersections differs between first one and last one.</a:t>
            </a:r>
            <a:endParaRPr lang="zh-CN" altLang="en-US" sz="2000" i="1" dirty="0">
              <a:solidFill>
                <a:srgbClr val="0D0D0D"/>
              </a:solidFill>
              <a:latin typeface="Söhne"/>
            </a:endParaRPr>
          </a:p>
        </p:txBody>
      </p:sp>
    </p:spTree>
    <p:extLst>
      <p:ext uri="{BB962C8B-B14F-4D97-AF65-F5344CB8AC3E}">
        <p14:creationId xmlns:p14="http://schemas.microsoft.com/office/powerpoint/2010/main" val="373906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8</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400" b="1" dirty="0">
                  <a:solidFill>
                    <a:schemeClr val="tx1"/>
                  </a:solidFill>
                  <a:latin typeface="+mj-lt"/>
                </a:rPr>
                <a:t>RQ</a:t>
              </a:r>
              <a:endParaRPr lang="en-US" sz="1400" b="1" dirty="0">
                <a:solidFill>
                  <a:schemeClr val="tx1"/>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Question:</a:t>
            </a:r>
          </a:p>
        </p:txBody>
      </p:sp>
      <p:sp>
        <p:nvSpPr>
          <p:cNvPr id="25" name="文本框 24">
            <a:extLst>
              <a:ext uri="{FF2B5EF4-FFF2-40B4-BE49-F238E27FC236}">
                <a16:creationId xmlns:a16="http://schemas.microsoft.com/office/drawing/2014/main" id="{C9737F0D-F32F-864E-E6F1-DAF2161064A5}"/>
              </a:ext>
            </a:extLst>
          </p:cNvPr>
          <p:cNvSpPr txBox="1"/>
          <p:nvPr/>
        </p:nvSpPr>
        <p:spPr>
          <a:xfrm>
            <a:off x="641277" y="2889067"/>
            <a:ext cx="10647610" cy="923330"/>
          </a:xfrm>
          <a:prstGeom prst="rect">
            <a:avLst/>
          </a:prstGeom>
          <a:noFill/>
        </p:spPr>
        <p:txBody>
          <a:bodyPr wrap="square" rtlCol="0">
            <a:spAutoFit/>
          </a:bodyPr>
          <a:lstStyle/>
          <a:p>
            <a:r>
              <a:rPr lang="en-US" altLang="zh-CN" b="1" dirty="0"/>
              <a:t>2. What are the differences in map-checking behavior between heavy and light traffic density environments?</a:t>
            </a:r>
          </a:p>
          <a:p>
            <a:endParaRPr lang="en-US" altLang="zh-CN" b="1" dirty="0"/>
          </a:p>
        </p:txBody>
      </p:sp>
      <p:sp>
        <p:nvSpPr>
          <p:cNvPr id="7" name="文本框 6">
            <a:extLst>
              <a:ext uri="{FF2B5EF4-FFF2-40B4-BE49-F238E27FC236}">
                <a16:creationId xmlns:a16="http://schemas.microsoft.com/office/drawing/2014/main" id="{EBF392A1-112A-480D-C2E4-6BE7489DCAD0}"/>
              </a:ext>
            </a:extLst>
          </p:cNvPr>
          <p:cNvSpPr txBox="1"/>
          <p:nvPr/>
        </p:nvSpPr>
        <p:spPr>
          <a:xfrm>
            <a:off x="633165" y="1873568"/>
            <a:ext cx="10647610" cy="923330"/>
          </a:xfrm>
          <a:prstGeom prst="rect">
            <a:avLst/>
          </a:prstGeom>
          <a:noFill/>
        </p:spPr>
        <p:txBody>
          <a:bodyPr wrap="square" rtlCol="0">
            <a:spAutoFit/>
          </a:bodyPr>
          <a:lstStyle/>
          <a:p>
            <a:r>
              <a:rPr lang="en-US" altLang="zh-CN" b="1" dirty="0"/>
              <a:t>1. What are factors (e.g., intersections, turns, length etc.) that influence pedestrian map checking behavior, and how these factors affect it?</a:t>
            </a:r>
          </a:p>
          <a:p>
            <a:endParaRPr lang="en-US" altLang="zh-CN" dirty="0"/>
          </a:p>
        </p:txBody>
      </p:sp>
    </p:spTree>
    <p:extLst>
      <p:ext uri="{BB962C8B-B14F-4D97-AF65-F5344CB8AC3E}">
        <p14:creationId xmlns:p14="http://schemas.microsoft.com/office/powerpoint/2010/main" val="31628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_light">
            <a:hlinkClick r:id="" action="ppaction://media"/>
            <a:extLst>
              <a:ext uri="{FF2B5EF4-FFF2-40B4-BE49-F238E27FC236}">
                <a16:creationId xmlns:a16="http://schemas.microsoft.com/office/drawing/2014/main" id="{8329694D-9246-F277-14E9-B446913254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79958" y="1747169"/>
            <a:ext cx="6146031" cy="3462553"/>
          </a:xfrm>
          <a:prstGeom prst="rect">
            <a:avLst/>
          </a:prstGeom>
        </p:spPr>
      </p:pic>
      <p:pic>
        <p:nvPicPr>
          <p:cNvPr id="9" name="Video_heavy">
            <a:hlinkClick r:id="" action="ppaction://media"/>
            <a:extLst>
              <a:ext uri="{FF2B5EF4-FFF2-40B4-BE49-F238E27FC236}">
                <a16:creationId xmlns:a16="http://schemas.microsoft.com/office/drawing/2014/main" id="{6F82B7E5-A7B2-46A0-3FB0-3CE4E94C6DE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79959" y="1747170"/>
            <a:ext cx="6146030" cy="3462552"/>
          </a:xfrm>
          <a:prstGeom prst="rect">
            <a:avLst/>
          </a:prstGeom>
        </p:spPr>
      </p:pic>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9</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Data Resource: VR Experiment</a:t>
            </a:r>
          </a:p>
        </p:txBody>
      </p:sp>
      <p:sp>
        <p:nvSpPr>
          <p:cNvPr id="7" name="文本框 6">
            <a:extLst>
              <a:ext uri="{FF2B5EF4-FFF2-40B4-BE49-F238E27FC236}">
                <a16:creationId xmlns:a16="http://schemas.microsoft.com/office/drawing/2014/main" id="{682F6562-6AD1-E08B-C3B2-09E8A3073328}"/>
              </a:ext>
            </a:extLst>
          </p:cNvPr>
          <p:cNvSpPr txBox="1"/>
          <p:nvPr/>
        </p:nvSpPr>
        <p:spPr>
          <a:xfrm>
            <a:off x="633165" y="1775415"/>
            <a:ext cx="5111750" cy="2534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Study on mobile map assisted wayfinding</a:t>
            </a:r>
          </a:p>
          <a:p>
            <a:pPr marL="285750" indent="-285750">
              <a:lnSpc>
                <a:spcPct val="150000"/>
              </a:lnSpc>
              <a:buFont typeface="Arial" panose="020B0604020202020204" pitchFamily="34" charset="0"/>
              <a:buChar char="•"/>
            </a:pPr>
            <a:r>
              <a:rPr lang="en-US" altLang="zh-CN" b="1" dirty="0"/>
              <a:t>Total study participants: </a:t>
            </a:r>
            <a:r>
              <a:rPr lang="en-US" altLang="zh-CN" dirty="0"/>
              <a:t>54 </a:t>
            </a:r>
          </a:p>
          <a:p>
            <a:pPr marL="285750" indent="-285750">
              <a:lnSpc>
                <a:spcPct val="150000"/>
              </a:lnSpc>
              <a:buFont typeface="Arial" panose="020B0604020202020204" pitchFamily="34" charset="0"/>
              <a:buChar char="•"/>
            </a:pPr>
            <a:r>
              <a:rPr lang="en-US" altLang="zh-CN" b="1" dirty="0"/>
              <a:t>Environmental conditions:</a:t>
            </a:r>
          </a:p>
          <a:p>
            <a:pPr>
              <a:lnSpc>
                <a:spcPct val="150000"/>
              </a:lnSpc>
            </a:pPr>
            <a:r>
              <a:rPr lang="en-US" altLang="zh-CN" b="1" dirty="0"/>
              <a:t>    </a:t>
            </a:r>
            <a:r>
              <a:rPr lang="en-US" altLang="zh-CN" dirty="0"/>
              <a:t>Light and heavy traffic density</a:t>
            </a:r>
          </a:p>
          <a:p>
            <a:pPr marL="285750" indent="-285750">
              <a:lnSpc>
                <a:spcPct val="150000"/>
              </a:lnSpc>
              <a:buFont typeface="Arial" panose="020B0604020202020204" pitchFamily="34" charset="0"/>
              <a:buChar char="•"/>
            </a:pPr>
            <a:r>
              <a:rPr lang="en-US" altLang="zh-CN" b="1" dirty="0"/>
              <a:t>Number of recorded wayfinding task trajectories: </a:t>
            </a:r>
            <a:r>
              <a:rPr lang="en-US" altLang="zh-CN" dirty="0"/>
              <a:t>863</a:t>
            </a:r>
            <a:endParaRPr lang="zh-CN" altLang="en-US" dirty="0"/>
          </a:p>
        </p:txBody>
      </p:sp>
    </p:spTree>
    <p:extLst>
      <p:ext uri="{BB962C8B-B14F-4D97-AF65-F5344CB8AC3E}">
        <p14:creationId xmlns:p14="http://schemas.microsoft.com/office/powerpoint/2010/main" val="138803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video>
              <p:cMediaNode vol="80000">
                <p:cTn id="18" fill="hold" display="0">
                  <p:stCondLst>
                    <p:cond delay="indefinite"/>
                  </p:stCondLst>
                </p:cTn>
                <p:tgtEl>
                  <p:spTgt spid="9"/>
                </p:tgtEl>
              </p:cMediaNode>
            </p:video>
          </p:childTnLst>
        </p:cTn>
      </p:par>
    </p:tnLst>
    <p:bldLst>
      <p:bldP spid="7" grpId="0"/>
    </p:bldLst>
  </p:timing>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a:spPr>
      <a:bodyPr/>
      <a:lstStyle/>
      <a:style>
        <a:lnRef idx="2">
          <a:scrgbClr r="0" g="0" b="0"/>
        </a:lnRef>
        <a:fillRef idx="1">
          <a:scrgbClr r="0" g="0" b="0"/>
        </a:fillRef>
        <a:effectRef idx="0">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e.potx" id="{749176B2-8F2A-4342-A048-60BED46E758F}" vid="{432F7B11-0F4C-4FE0-A45B-1D1A5AE252E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03f34d-f0d3-48c0-be2d-a52ec64912f2">
      <Terms xmlns="http://schemas.microsoft.com/office/infopath/2007/PartnerControls"/>
    </lcf76f155ced4ddcb4097134ff3c332f>
    <TaxCatchAll xmlns="45dcb47e-6b8b-49cf-94c9-2f49b98129d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51F2E9E2E7574FB99F6ABCBAE8D6E6" ma:contentTypeVersion="7" ma:contentTypeDescription="Create a new document." ma:contentTypeScope="" ma:versionID="6f5071251051928080ce563de478b267">
  <xsd:schema xmlns:xsd="http://www.w3.org/2001/XMLSchema" xmlns:xs="http://www.w3.org/2001/XMLSchema" xmlns:p="http://schemas.microsoft.com/office/2006/metadata/properties" xmlns:ns2="8a03f34d-f0d3-48c0-be2d-a52ec64912f2" xmlns:ns3="45dcb47e-6b8b-49cf-94c9-2f49b98129da" targetNamespace="http://schemas.microsoft.com/office/2006/metadata/properties" ma:root="true" ma:fieldsID="8b25806e4c19ebd87877053048b6f2a7" ns2:_="" ns3:_="">
    <xsd:import namespace="8a03f34d-f0d3-48c0-be2d-a52ec64912f2"/>
    <xsd:import namespace="45dcb47e-6b8b-49cf-94c9-2f49b98129d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3f34d-f0d3-48c0-be2d-a52ec6491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938953-97e4-410d-a323-cf9a87d86f1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dcb47e-6b8b-49cf-94c9-2f49b98129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0d6a56-a4d9-4b25-a5d1-b24174f40339}" ma:internalName="TaxCatchAll" ma:showField="CatchAllData" ma:web="45dcb47e-6b8b-49cf-94c9-2f49b9812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648A47-3897-468C-AC39-C0544258E2F8}">
  <ds:schemaRefs>
    <ds:schemaRef ds:uri="http://schemas.microsoft.com/office/2006/documentManagement/types"/>
    <ds:schemaRef ds:uri="http://purl.org/dc/terms/"/>
    <ds:schemaRef ds:uri="8a03f34d-f0d3-48c0-be2d-a52ec64912f2"/>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45dcb47e-6b8b-49cf-94c9-2f49b98129da"/>
    <ds:schemaRef ds:uri="http://purl.org/dc/dcmitype/"/>
  </ds:schemaRefs>
</ds:datastoreItem>
</file>

<file path=customXml/itemProps2.xml><?xml version="1.0" encoding="utf-8"?>
<ds:datastoreItem xmlns:ds="http://schemas.openxmlformats.org/officeDocument/2006/customXml" ds:itemID="{38FE077A-99D7-41E3-8CCA-F92DA7DFFE87}">
  <ds:schemaRefs>
    <ds:schemaRef ds:uri="45dcb47e-6b8b-49cf-94c9-2f49b98129da"/>
    <ds:schemaRef ds:uri="8a03f34d-f0d3-48c0-be2d-a52ec64912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05C85E-43FF-42E4-9C2D-A0087696EA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32145</TotalTime>
  <Words>730</Words>
  <Application>Microsoft Office PowerPoint</Application>
  <PresentationFormat>宽屏</PresentationFormat>
  <Paragraphs>208</Paragraphs>
  <Slides>16</Slides>
  <Notes>16</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LMRoman12-Regular</vt:lpstr>
      <vt:lpstr>Söhne</vt:lpstr>
      <vt:lpstr>等线</vt:lpstr>
      <vt:lpstr>Microsoft YaHei</vt:lpstr>
      <vt:lpstr>Amasis MT Pro Medium</vt:lpstr>
      <vt:lpstr>Arial</vt:lpstr>
      <vt:lpstr>Bahnschrift Light</vt:lpstr>
      <vt:lpstr>UZH</vt:lpstr>
      <vt:lpstr>Where is a mobile map used in map-assisted pedestrian navigation?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xuzhengfang</dc:creator>
  <cp:lastModifiedBy>Zhengfang Xu</cp:lastModifiedBy>
  <cp:revision>135</cp:revision>
  <dcterms:created xsi:type="dcterms:W3CDTF">2013-07-15T20:26:40Z</dcterms:created>
  <dcterms:modified xsi:type="dcterms:W3CDTF">2024-04-15T06:10:36Z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0x0101008C51F2E9E2E7574FB99F6ABCBAE8D6E6</vt:lpwstr>
  </property>
  <property fmtid="{D5CDD505-2E9C-101B-9397-08002B2CF9AE}" pid="3" name="MediaServiceImageTags">
    <vt:lpwstr/>
  </property>
</Properties>
</file>